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15"/>
  </p:notesMasterIdLst>
  <p:sldIdLst>
    <p:sldId id="322" r:id="rId5"/>
    <p:sldId id="389" r:id="rId6"/>
    <p:sldId id="378" r:id="rId7"/>
    <p:sldId id="379" r:id="rId8"/>
    <p:sldId id="390" r:id="rId9"/>
    <p:sldId id="380" r:id="rId10"/>
    <p:sldId id="381" r:id="rId11"/>
    <p:sldId id="391" r:id="rId12"/>
    <p:sldId id="386" r:id="rId13"/>
    <p:sldId id="308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  <p:embeddedFont>
      <p:font typeface="Segoe UI" panose="020B0502040204020203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B80AE7-E599-1C49-DDB6-88F48160F41E}" v="61" dt="2024-07-20T17:47:50.431"/>
  </p1510:revLst>
</p1510:revInfo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85935" autoAdjust="0"/>
  </p:normalViewPr>
  <p:slideViewPr>
    <p:cSldViewPr snapToGrid="0">
      <p:cViewPr varScale="1">
        <p:scale>
          <a:sx n="93" d="100"/>
          <a:sy n="93" d="100"/>
        </p:scale>
        <p:origin x="112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ITOON PORNTRAKOON" userId="5cd5d3ab-e961-47d6-bf96-e335d2d4bc52" providerId="ADAL" clId="{18F2D29C-B004-4B19-9661-A5C31EC691CA}"/>
    <pc:docChg chg="undo custSel addSld delSld modSld">
      <pc:chgData name="PAITOON PORNTRAKOON" userId="5cd5d3ab-e961-47d6-bf96-e335d2d4bc52" providerId="ADAL" clId="{18F2D29C-B004-4B19-9661-A5C31EC691CA}" dt="2024-04-03T10:01:25.999" v="12"/>
      <pc:docMkLst>
        <pc:docMk/>
      </pc:docMkLst>
      <pc:sldChg chg="modSp mod">
        <pc:chgData name="PAITOON PORNTRAKOON" userId="5cd5d3ab-e961-47d6-bf96-e335d2d4bc52" providerId="ADAL" clId="{18F2D29C-B004-4B19-9661-A5C31EC691CA}" dt="2024-04-03T10:01:25.999" v="12"/>
        <pc:sldMkLst>
          <pc:docMk/>
          <pc:sldMk cId="3363812636" sldId="322"/>
        </pc:sldMkLst>
        <pc:spChg chg="mod">
          <ac:chgData name="PAITOON PORNTRAKOON" userId="5cd5d3ab-e961-47d6-bf96-e335d2d4bc52" providerId="ADAL" clId="{18F2D29C-B004-4B19-9661-A5C31EC691CA}" dt="2024-04-03T10:01:25.999" v="12"/>
          <ac:spMkLst>
            <pc:docMk/>
            <pc:sldMk cId="3363812636" sldId="322"/>
            <ac:spMk id="4" creationId="{1C316285-D51C-49DA-B366-78D007135F8B}"/>
          </ac:spMkLst>
        </pc:spChg>
      </pc:sldChg>
      <pc:sldChg chg="del">
        <pc:chgData name="PAITOON PORNTRAKOON" userId="5cd5d3ab-e961-47d6-bf96-e335d2d4bc52" providerId="ADAL" clId="{18F2D29C-B004-4B19-9661-A5C31EC691CA}" dt="2024-04-03T09:55:29.616" v="3" actId="47"/>
        <pc:sldMkLst>
          <pc:docMk/>
          <pc:sldMk cId="2754117914" sldId="372"/>
        </pc:sldMkLst>
      </pc:sldChg>
      <pc:sldChg chg="add modNotesTx">
        <pc:chgData name="PAITOON PORNTRAKOON" userId="5cd5d3ab-e961-47d6-bf96-e335d2d4bc52" providerId="ADAL" clId="{18F2D29C-B004-4B19-9661-A5C31EC691CA}" dt="2024-04-03T09:58:05.575" v="11" actId="6549"/>
        <pc:sldMkLst>
          <pc:docMk/>
          <pc:sldMk cId="1536307034" sldId="378"/>
        </pc:sldMkLst>
      </pc:sldChg>
      <pc:sldChg chg="add del">
        <pc:chgData name="PAITOON PORNTRAKOON" userId="5cd5d3ab-e961-47d6-bf96-e335d2d4bc52" providerId="ADAL" clId="{18F2D29C-B004-4B19-9661-A5C31EC691CA}" dt="2024-04-03T09:55:41.205" v="6" actId="47"/>
        <pc:sldMkLst>
          <pc:docMk/>
          <pc:sldMk cId="2066942848" sldId="379"/>
        </pc:sldMkLst>
      </pc:sldChg>
      <pc:sldChg chg="add">
        <pc:chgData name="PAITOON PORNTRAKOON" userId="5cd5d3ab-e961-47d6-bf96-e335d2d4bc52" providerId="ADAL" clId="{18F2D29C-B004-4B19-9661-A5C31EC691CA}" dt="2024-04-03T09:55:32.795" v="4"/>
        <pc:sldMkLst>
          <pc:docMk/>
          <pc:sldMk cId="3485864804" sldId="380"/>
        </pc:sldMkLst>
      </pc:sldChg>
      <pc:sldChg chg="add modNotesTx">
        <pc:chgData name="PAITOON PORNTRAKOON" userId="5cd5d3ab-e961-47d6-bf96-e335d2d4bc52" providerId="ADAL" clId="{18F2D29C-B004-4B19-9661-A5C31EC691CA}" dt="2024-04-03T09:57:54.356" v="9" actId="6549"/>
        <pc:sldMkLst>
          <pc:docMk/>
          <pc:sldMk cId="706709686" sldId="381"/>
        </pc:sldMkLst>
      </pc:sldChg>
      <pc:sldChg chg="del">
        <pc:chgData name="PAITOON PORNTRAKOON" userId="5cd5d3ab-e961-47d6-bf96-e335d2d4bc52" providerId="ADAL" clId="{18F2D29C-B004-4B19-9661-A5C31EC691CA}" dt="2024-04-03T09:55:29.616" v="3" actId="47"/>
        <pc:sldMkLst>
          <pc:docMk/>
          <pc:sldMk cId="4205935144" sldId="381"/>
        </pc:sldMkLst>
      </pc:sldChg>
      <pc:sldChg chg="add modNotesTx">
        <pc:chgData name="PAITOON PORNTRAKOON" userId="5cd5d3ab-e961-47d6-bf96-e335d2d4bc52" providerId="ADAL" clId="{18F2D29C-B004-4B19-9661-A5C31EC691CA}" dt="2024-04-03T09:57:59.512" v="10" actId="6549"/>
        <pc:sldMkLst>
          <pc:docMk/>
          <pc:sldMk cId="1650517975" sldId="386"/>
        </pc:sldMkLst>
      </pc:sldChg>
      <pc:sldChg chg="modSp mod">
        <pc:chgData name="PAITOON PORNTRAKOON" userId="5cd5d3ab-e961-47d6-bf96-e335d2d4bc52" providerId="ADAL" clId="{18F2D29C-B004-4B19-9661-A5C31EC691CA}" dt="2024-04-03T09:54:55.647" v="2" actId="20577"/>
        <pc:sldMkLst>
          <pc:docMk/>
          <pc:sldMk cId="1165763735" sldId="389"/>
        </pc:sldMkLst>
        <pc:spChg chg="mod">
          <ac:chgData name="PAITOON PORNTRAKOON" userId="5cd5d3ab-e961-47d6-bf96-e335d2d4bc52" providerId="ADAL" clId="{18F2D29C-B004-4B19-9661-A5C31EC691CA}" dt="2024-04-03T09:54:55.647" v="2" actId="20577"/>
          <ac:spMkLst>
            <pc:docMk/>
            <pc:sldMk cId="1165763735" sldId="389"/>
            <ac:spMk id="111" creationId="{00000000-0000-0000-0000-000000000000}"/>
          </ac:spMkLst>
        </pc:spChg>
      </pc:sldChg>
      <pc:sldChg chg="del">
        <pc:chgData name="PAITOON PORNTRAKOON" userId="5cd5d3ab-e961-47d6-bf96-e335d2d4bc52" providerId="ADAL" clId="{18F2D29C-B004-4B19-9661-A5C31EC691CA}" dt="2024-04-03T09:55:29.616" v="3" actId="47"/>
        <pc:sldMkLst>
          <pc:docMk/>
          <pc:sldMk cId="2682397182" sldId="390"/>
        </pc:sldMkLst>
      </pc:sldChg>
      <pc:sldChg chg="add">
        <pc:chgData name="PAITOON PORNTRAKOON" userId="5cd5d3ab-e961-47d6-bf96-e335d2d4bc52" providerId="ADAL" clId="{18F2D29C-B004-4B19-9661-A5C31EC691CA}" dt="2024-04-03T09:55:32.795" v="4"/>
        <pc:sldMkLst>
          <pc:docMk/>
          <pc:sldMk cId="3691665213" sldId="390"/>
        </pc:sldMkLst>
      </pc:sldChg>
      <pc:sldChg chg="add">
        <pc:chgData name="PAITOON PORNTRAKOON" userId="5cd5d3ab-e961-47d6-bf96-e335d2d4bc52" providerId="ADAL" clId="{18F2D29C-B004-4B19-9661-A5C31EC691CA}" dt="2024-04-03T09:56:58.476" v="7"/>
        <pc:sldMkLst>
          <pc:docMk/>
          <pc:sldMk cId="4241973338" sldId="391"/>
        </pc:sldMkLst>
      </pc:sldChg>
      <pc:sldChg chg="del">
        <pc:chgData name="PAITOON PORNTRAKOON" userId="5cd5d3ab-e961-47d6-bf96-e335d2d4bc52" providerId="ADAL" clId="{18F2D29C-B004-4B19-9661-A5C31EC691CA}" dt="2024-04-03T09:55:29.616" v="3" actId="47"/>
        <pc:sldMkLst>
          <pc:docMk/>
          <pc:sldMk cId="788511559" sldId="398"/>
        </pc:sldMkLst>
      </pc:sldChg>
      <pc:sldChg chg="del">
        <pc:chgData name="PAITOON PORNTRAKOON" userId="5cd5d3ab-e961-47d6-bf96-e335d2d4bc52" providerId="ADAL" clId="{18F2D29C-B004-4B19-9661-A5C31EC691CA}" dt="2024-04-03T09:55:29.616" v="3" actId="47"/>
        <pc:sldMkLst>
          <pc:docMk/>
          <pc:sldMk cId="2010462914" sldId="424"/>
        </pc:sldMkLst>
      </pc:sldChg>
      <pc:sldChg chg="del">
        <pc:chgData name="PAITOON PORNTRAKOON" userId="5cd5d3ab-e961-47d6-bf96-e335d2d4bc52" providerId="ADAL" clId="{18F2D29C-B004-4B19-9661-A5C31EC691CA}" dt="2024-04-03T09:55:29.616" v="3" actId="47"/>
        <pc:sldMkLst>
          <pc:docMk/>
          <pc:sldMk cId="2729507620" sldId="425"/>
        </pc:sldMkLst>
      </pc:sldChg>
      <pc:sldMasterChg chg="delSldLayout">
        <pc:chgData name="PAITOON PORNTRAKOON" userId="5cd5d3ab-e961-47d6-bf96-e335d2d4bc52" providerId="ADAL" clId="{18F2D29C-B004-4B19-9661-A5C31EC691CA}" dt="2024-04-03T09:55:29.616" v="3" actId="47"/>
        <pc:sldMasterMkLst>
          <pc:docMk/>
          <pc:sldMasterMk cId="0" sldId="2147483658"/>
        </pc:sldMasterMkLst>
        <pc:sldLayoutChg chg="del">
          <pc:chgData name="PAITOON PORNTRAKOON" userId="5cd5d3ab-e961-47d6-bf96-e335d2d4bc52" providerId="ADAL" clId="{18F2D29C-B004-4B19-9661-A5C31EC691CA}" dt="2024-04-03T09:55:29.616" v="3" actId="47"/>
          <pc:sldLayoutMkLst>
            <pc:docMk/>
            <pc:sldMasterMk cId="0" sldId="2147483658"/>
            <pc:sldLayoutMk cId="4056806489" sldId="2147483661"/>
          </pc:sldLayoutMkLst>
        </pc:sldLayoutChg>
        <pc:sldLayoutChg chg="del">
          <pc:chgData name="PAITOON PORNTRAKOON" userId="5cd5d3ab-e961-47d6-bf96-e335d2d4bc52" providerId="ADAL" clId="{18F2D29C-B004-4B19-9661-A5C31EC691CA}" dt="2024-04-03T09:55:29.616" v="3" actId="47"/>
          <pc:sldLayoutMkLst>
            <pc:docMk/>
            <pc:sldMasterMk cId="0" sldId="2147483658"/>
            <pc:sldLayoutMk cId="4216993502" sldId="2147483662"/>
          </pc:sldLayoutMkLst>
        </pc:sldLayoutChg>
      </pc:sldMasterChg>
    </pc:docChg>
  </pc:docChgLst>
  <pc:docChgLst>
    <pc:chgData name="PAITOON PORNTRAKOON" userId="5cd5d3ab-e961-47d6-bf96-e335d2d4bc52" providerId="ADAL" clId="{49EB2BB9-18A6-4648-8944-89AE0C7C6BCC}"/>
    <pc:docChg chg="addSld delSld modSld">
      <pc:chgData name="PAITOON PORNTRAKOON" userId="5cd5d3ab-e961-47d6-bf96-e335d2d4bc52" providerId="ADAL" clId="{49EB2BB9-18A6-4648-8944-89AE0C7C6BCC}" dt="2023-05-17T13:29:37.052" v="3" actId="47"/>
      <pc:docMkLst>
        <pc:docMk/>
      </pc:docMkLst>
      <pc:sldChg chg="del">
        <pc:chgData name="PAITOON PORNTRAKOON" userId="5cd5d3ab-e961-47d6-bf96-e335d2d4bc52" providerId="ADAL" clId="{49EB2BB9-18A6-4648-8944-89AE0C7C6BCC}" dt="2023-05-17T13:29:37.052" v="3" actId="47"/>
        <pc:sldMkLst>
          <pc:docMk/>
          <pc:sldMk cId="2083958776" sldId="379"/>
        </pc:sldMkLst>
      </pc:sldChg>
      <pc:sldChg chg="modSp mod">
        <pc:chgData name="PAITOON PORNTRAKOON" userId="5cd5d3ab-e961-47d6-bf96-e335d2d4bc52" providerId="ADAL" clId="{49EB2BB9-18A6-4648-8944-89AE0C7C6BCC}" dt="2023-05-17T10:12:17.479" v="1" actId="6549"/>
        <pc:sldMkLst>
          <pc:docMk/>
          <pc:sldMk cId="2682397182" sldId="390"/>
        </pc:sldMkLst>
        <pc:spChg chg="mod">
          <ac:chgData name="PAITOON PORNTRAKOON" userId="5cd5d3ab-e961-47d6-bf96-e335d2d4bc52" providerId="ADAL" clId="{49EB2BB9-18A6-4648-8944-89AE0C7C6BCC}" dt="2023-05-17T10:12:17.479" v="1" actId="6549"/>
          <ac:spMkLst>
            <pc:docMk/>
            <pc:sldMk cId="2682397182" sldId="390"/>
            <ac:spMk id="3" creationId="{1DD0EF4A-4797-47FA-A0CA-D4B704D64A52}"/>
          </ac:spMkLst>
        </pc:spChg>
      </pc:sldChg>
      <pc:sldChg chg="add">
        <pc:chgData name="PAITOON PORNTRAKOON" userId="5cd5d3ab-e961-47d6-bf96-e335d2d4bc52" providerId="ADAL" clId="{49EB2BB9-18A6-4648-8944-89AE0C7C6BCC}" dt="2023-05-17T13:29:26.590" v="2"/>
        <pc:sldMkLst>
          <pc:docMk/>
          <pc:sldMk cId="2729507620" sldId="425"/>
        </pc:sldMkLst>
      </pc:sldChg>
      <pc:sldChg chg="add del">
        <pc:chgData name="PAITOON PORNTRAKOON" userId="5cd5d3ab-e961-47d6-bf96-e335d2d4bc52" providerId="ADAL" clId="{49EB2BB9-18A6-4648-8944-89AE0C7C6BCC}" dt="2023-05-17T13:29:37.052" v="3" actId="47"/>
        <pc:sldMkLst>
          <pc:docMk/>
          <pc:sldMk cId="3793922977" sldId="613"/>
        </pc:sldMkLst>
      </pc:sldChg>
    </pc:docChg>
  </pc:docChgLst>
  <pc:docChgLst>
    <pc:chgData name="MIN MYINT MOH SOE -" userId="S::u6530262@au.edu::41e49228-78a0-4cad-9e5d-5954fab4af59" providerId="AD" clId="Web-{A10338AF-F72A-D273-6C0D-81F8C48694D5}"/>
    <pc:docChg chg="modSld">
      <pc:chgData name="MIN MYINT MOH SOE -" userId="S::u6530262@au.edu::41e49228-78a0-4cad-9e5d-5954fab4af59" providerId="AD" clId="Web-{A10338AF-F72A-D273-6C0D-81F8C48694D5}" dt="2024-06-19T18:39:31.860" v="98"/>
      <pc:docMkLst>
        <pc:docMk/>
      </pc:docMkLst>
      <pc:sldChg chg="modSp">
        <pc:chgData name="MIN MYINT MOH SOE -" userId="S::u6530262@au.edu::41e49228-78a0-4cad-9e5d-5954fab4af59" providerId="AD" clId="Web-{A10338AF-F72A-D273-6C0D-81F8C48694D5}" dt="2024-06-19T18:39:31.860" v="98"/>
        <pc:sldMkLst>
          <pc:docMk/>
          <pc:sldMk cId="3485864804" sldId="380"/>
        </pc:sldMkLst>
        <pc:graphicFrameChg chg="mod modGraphic">
          <ac:chgData name="MIN MYINT MOH SOE -" userId="S::u6530262@au.edu::41e49228-78a0-4cad-9e5d-5954fab4af59" providerId="AD" clId="Web-{A10338AF-F72A-D273-6C0D-81F8C48694D5}" dt="2024-06-19T18:39:31.860" v="98"/>
          <ac:graphicFrameMkLst>
            <pc:docMk/>
            <pc:sldMk cId="3485864804" sldId="380"/>
            <ac:graphicFrameMk id="3" creationId="{0ED2E364-6087-2130-9255-CA69CE94079C}"/>
          </ac:graphicFrameMkLst>
        </pc:graphicFrameChg>
      </pc:sldChg>
    </pc:docChg>
  </pc:docChgLst>
  <pc:docChgLst>
    <pc:chgData name="SAI AIK SEI MOUK -" userId="S::u6520057@au.edu::5e9b1900-5786-4d2f-bf74-67ce0b58e309" providerId="AD" clId="Web-{798A5B42-8FE5-3D5F-8364-F439ED1685D8}"/>
    <pc:docChg chg="modSld">
      <pc:chgData name="SAI AIK SEI MOUK -" userId="S::u6520057@au.edu::5e9b1900-5786-4d2f-bf74-67ce0b58e309" providerId="AD" clId="Web-{798A5B42-8FE5-3D5F-8364-F439ED1685D8}" dt="2024-06-21T14:09:49.952" v="7"/>
      <pc:docMkLst>
        <pc:docMk/>
      </pc:docMkLst>
      <pc:sldChg chg="modNotes">
        <pc:chgData name="SAI AIK SEI MOUK -" userId="S::u6520057@au.edu::5e9b1900-5786-4d2f-bf74-67ce0b58e309" providerId="AD" clId="Web-{798A5B42-8FE5-3D5F-8364-F439ED1685D8}" dt="2024-06-21T14:09:49.952" v="7"/>
        <pc:sldMkLst>
          <pc:docMk/>
          <pc:sldMk cId="3485864804" sldId="380"/>
        </pc:sldMkLst>
      </pc:sldChg>
    </pc:docChg>
  </pc:docChgLst>
  <pc:docChgLst>
    <pc:chgData name="MIN MYINT MOH SOE -" userId="S::u6530262@au.edu::41e49228-78a0-4cad-9e5d-5954fab4af59" providerId="AD" clId="Web-{23FB1080-A45A-C3E8-F40D-3A61FB8FFF5F}"/>
    <pc:docChg chg="modSld">
      <pc:chgData name="MIN MYINT MOH SOE -" userId="S::u6530262@au.edu::41e49228-78a0-4cad-9e5d-5954fab4af59" providerId="AD" clId="Web-{23FB1080-A45A-C3E8-F40D-3A61FB8FFF5F}" dt="2024-06-19T19:17:16.885" v="80" actId="1076"/>
      <pc:docMkLst>
        <pc:docMk/>
      </pc:docMkLst>
      <pc:sldChg chg="modSp">
        <pc:chgData name="MIN MYINT MOH SOE -" userId="S::u6530262@au.edu::41e49228-78a0-4cad-9e5d-5954fab4af59" providerId="AD" clId="Web-{23FB1080-A45A-C3E8-F40D-3A61FB8FFF5F}" dt="2024-06-19T19:14:05.659" v="2" actId="20577"/>
        <pc:sldMkLst>
          <pc:docMk/>
          <pc:sldMk cId="3363812636" sldId="322"/>
        </pc:sldMkLst>
        <pc:spChg chg="mod">
          <ac:chgData name="MIN MYINT MOH SOE -" userId="S::u6530262@au.edu::41e49228-78a0-4cad-9e5d-5954fab4af59" providerId="AD" clId="Web-{23FB1080-A45A-C3E8-F40D-3A61FB8FFF5F}" dt="2024-06-19T19:14:05.659" v="2" actId="20577"/>
          <ac:spMkLst>
            <pc:docMk/>
            <pc:sldMk cId="3363812636" sldId="322"/>
            <ac:spMk id="4" creationId="{1C316285-D51C-49DA-B366-78D007135F8B}"/>
          </ac:spMkLst>
        </pc:spChg>
      </pc:sldChg>
      <pc:sldChg chg="addSp delSp modSp">
        <pc:chgData name="MIN MYINT MOH SOE -" userId="S::u6530262@au.edu::41e49228-78a0-4cad-9e5d-5954fab4af59" providerId="AD" clId="Web-{23FB1080-A45A-C3E8-F40D-3A61FB8FFF5F}" dt="2024-06-19T19:17:16.885" v="80" actId="1076"/>
        <pc:sldMkLst>
          <pc:docMk/>
          <pc:sldMk cId="3485864804" sldId="380"/>
        </pc:sldMkLst>
        <pc:graphicFrameChg chg="mod modGraphic">
          <ac:chgData name="MIN MYINT MOH SOE -" userId="S::u6530262@au.edu::41e49228-78a0-4cad-9e5d-5954fab4af59" providerId="AD" clId="Web-{23FB1080-A45A-C3E8-F40D-3A61FB8FFF5F}" dt="2024-06-19T19:16:29.961" v="74"/>
          <ac:graphicFrameMkLst>
            <pc:docMk/>
            <pc:sldMk cId="3485864804" sldId="380"/>
            <ac:graphicFrameMk id="3" creationId="{0ED2E364-6087-2130-9255-CA69CE94079C}"/>
          </ac:graphicFrameMkLst>
        </pc:graphicFrameChg>
        <pc:picChg chg="add del mod">
          <ac:chgData name="MIN MYINT MOH SOE -" userId="S::u6530262@au.edu::41e49228-78a0-4cad-9e5d-5954fab4af59" providerId="AD" clId="Web-{23FB1080-A45A-C3E8-F40D-3A61FB8FFF5F}" dt="2024-06-19T19:15:56.022" v="67"/>
          <ac:picMkLst>
            <pc:docMk/>
            <pc:sldMk cId="3485864804" sldId="380"/>
            <ac:picMk id="5" creationId="{5514D389-CDF4-688A-90FF-B8D9E05ED6E3}"/>
          </ac:picMkLst>
        </pc:picChg>
        <pc:picChg chg="add mod">
          <ac:chgData name="MIN MYINT MOH SOE -" userId="S::u6530262@au.edu::41e49228-78a0-4cad-9e5d-5954fab4af59" providerId="AD" clId="Web-{23FB1080-A45A-C3E8-F40D-3A61FB8FFF5F}" dt="2024-06-19T19:16:25.695" v="72" actId="1076"/>
          <ac:picMkLst>
            <pc:docMk/>
            <pc:sldMk cId="3485864804" sldId="380"/>
            <ac:picMk id="6" creationId="{0C3CBD90-5A0B-60D7-E4D7-1F7379A4775F}"/>
          </ac:picMkLst>
        </pc:picChg>
        <pc:picChg chg="add mod">
          <ac:chgData name="MIN MYINT MOH SOE -" userId="S::u6530262@au.edu::41e49228-78a0-4cad-9e5d-5954fab4af59" providerId="AD" clId="Web-{23FB1080-A45A-C3E8-F40D-3A61FB8FFF5F}" dt="2024-06-19T19:17:16.885" v="80" actId="1076"/>
          <ac:picMkLst>
            <pc:docMk/>
            <pc:sldMk cId="3485864804" sldId="380"/>
            <ac:picMk id="7" creationId="{74D407CA-89E7-D950-6FD7-9CECDB4B5514}"/>
          </ac:picMkLst>
        </pc:picChg>
      </pc:sldChg>
    </pc:docChg>
  </pc:docChgLst>
  <pc:docChgLst>
    <pc:chgData name="MIN MYINT MOH SOE -" userId="S::u6530262@au.edu::41e49228-78a0-4cad-9e5d-5954fab4af59" providerId="AD" clId="Web-{59B80AE7-E599-1C49-DDB6-88F48160F41E}"/>
    <pc:docChg chg="modSld">
      <pc:chgData name="MIN MYINT MOH SOE -" userId="S::u6530262@au.edu::41e49228-78a0-4cad-9e5d-5954fab4af59" providerId="AD" clId="Web-{59B80AE7-E599-1C49-DDB6-88F48160F41E}" dt="2024-07-20T17:47:50.103" v="56"/>
      <pc:docMkLst>
        <pc:docMk/>
      </pc:docMkLst>
      <pc:sldChg chg="modSp">
        <pc:chgData name="MIN MYINT MOH SOE -" userId="S::u6530262@au.edu::41e49228-78a0-4cad-9e5d-5954fab4af59" providerId="AD" clId="Web-{59B80AE7-E599-1C49-DDB6-88F48160F41E}" dt="2024-07-20T17:47:50.103" v="56"/>
        <pc:sldMkLst>
          <pc:docMk/>
          <pc:sldMk cId="3485864804" sldId="380"/>
        </pc:sldMkLst>
        <pc:graphicFrameChg chg="mod modGraphic">
          <ac:chgData name="MIN MYINT MOH SOE -" userId="S::u6530262@au.edu::41e49228-78a0-4cad-9e5d-5954fab4af59" providerId="AD" clId="Web-{59B80AE7-E599-1C49-DDB6-88F48160F41E}" dt="2024-07-20T17:47:50.103" v="56"/>
          <ac:graphicFrameMkLst>
            <pc:docMk/>
            <pc:sldMk cId="3485864804" sldId="380"/>
            <ac:graphicFrameMk id="3" creationId="{0ED2E364-6087-2130-9255-CA69CE94079C}"/>
          </ac:graphicFrameMkLst>
        </pc:graphicFrameChg>
      </pc:sldChg>
    </pc:docChg>
  </pc:docChgLst>
  <pc:docChgLst>
    <pc:chgData name="PAITOON PORNTRAKOON" userId="5cd5d3ab-e961-47d6-bf96-e335d2d4bc52" providerId="ADAL" clId="{BEADCA94-3D06-42B0-B7A4-60F5A16F1200}"/>
    <pc:docChg chg="addSld modSld">
      <pc:chgData name="PAITOON PORNTRAKOON" userId="5cd5d3ab-e961-47d6-bf96-e335d2d4bc52" providerId="ADAL" clId="{BEADCA94-3D06-42B0-B7A4-60F5A16F1200}" dt="2022-06-25T04:48:46.585" v="7" actId="20577"/>
      <pc:docMkLst>
        <pc:docMk/>
      </pc:docMkLst>
      <pc:sldChg chg="modSp mod">
        <pc:chgData name="PAITOON PORNTRAKOON" userId="5cd5d3ab-e961-47d6-bf96-e335d2d4bc52" providerId="ADAL" clId="{BEADCA94-3D06-42B0-B7A4-60F5A16F1200}" dt="2022-06-22T03:13:35.259" v="4" actId="20577"/>
        <pc:sldMkLst>
          <pc:docMk/>
          <pc:sldMk cId="3363812636" sldId="322"/>
        </pc:sldMkLst>
        <pc:spChg chg="mod">
          <ac:chgData name="PAITOON PORNTRAKOON" userId="5cd5d3ab-e961-47d6-bf96-e335d2d4bc52" providerId="ADAL" clId="{BEADCA94-3D06-42B0-B7A4-60F5A16F1200}" dt="2022-06-22T03:13:35.259" v="4" actId="20577"/>
          <ac:spMkLst>
            <pc:docMk/>
            <pc:sldMk cId="3363812636" sldId="322"/>
            <ac:spMk id="4" creationId="{1C316285-D51C-49DA-B366-78D007135F8B}"/>
          </ac:spMkLst>
        </pc:spChg>
      </pc:sldChg>
      <pc:sldChg chg="modSp mod">
        <pc:chgData name="PAITOON PORNTRAKOON" userId="5cd5d3ab-e961-47d6-bf96-e335d2d4bc52" providerId="ADAL" clId="{BEADCA94-3D06-42B0-B7A4-60F5A16F1200}" dt="2022-06-25T04:48:46.585" v="7" actId="20577"/>
        <pc:sldMkLst>
          <pc:docMk/>
          <pc:sldMk cId="2682397182" sldId="390"/>
        </pc:sldMkLst>
        <pc:spChg chg="mod">
          <ac:chgData name="PAITOON PORNTRAKOON" userId="5cd5d3ab-e961-47d6-bf96-e335d2d4bc52" providerId="ADAL" clId="{BEADCA94-3D06-42B0-B7A4-60F5A16F1200}" dt="2022-06-25T04:48:46.585" v="7" actId="20577"/>
          <ac:spMkLst>
            <pc:docMk/>
            <pc:sldMk cId="2682397182" sldId="390"/>
            <ac:spMk id="6" creationId="{27C4BF8B-DB1D-4C41-99CF-4D6BE9B03224}"/>
          </ac:spMkLst>
        </pc:spChg>
      </pc:sldChg>
      <pc:sldChg chg="modSp add">
        <pc:chgData name="PAITOON PORNTRAKOON" userId="5cd5d3ab-e961-47d6-bf96-e335d2d4bc52" providerId="ADAL" clId="{BEADCA94-3D06-42B0-B7A4-60F5A16F1200}" dt="2022-06-22T03:13:31.776" v="2"/>
        <pc:sldMkLst>
          <pc:docMk/>
          <pc:sldMk cId="788511559" sldId="398"/>
        </pc:sldMkLst>
        <pc:spChg chg="mod">
          <ac:chgData name="PAITOON PORNTRAKOON" userId="5cd5d3ab-e961-47d6-bf96-e335d2d4bc52" providerId="ADAL" clId="{BEADCA94-3D06-42B0-B7A4-60F5A16F1200}" dt="2022-06-22T03:13:31.776" v="2"/>
          <ac:spMkLst>
            <pc:docMk/>
            <pc:sldMk cId="788511559" sldId="398"/>
            <ac:spMk id="3" creationId="{1DD0EF4A-4797-47FA-A0CA-D4B704D64A52}"/>
          </ac:spMkLst>
        </pc:spChg>
      </pc:sldChg>
      <pc:sldChg chg="modSp add">
        <pc:chgData name="PAITOON PORNTRAKOON" userId="5cd5d3ab-e961-47d6-bf96-e335d2d4bc52" providerId="ADAL" clId="{BEADCA94-3D06-42B0-B7A4-60F5A16F1200}" dt="2022-06-22T03:13:31.776" v="2"/>
        <pc:sldMkLst>
          <pc:docMk/>
          <pc:sldMk cId="2010462914" sldId="424"/>
        </pc:sldMkLst>
        <pc:spChg chg="mod">
          <ac:chgData name="PAITOON PORNTRAKOON" userId="5cd5d3ab-e961-47d6-bf96-e335d2d4bc52" providerId="ADAL" clId="{BEADCA94-3D06-42B0-B7A4-60F5A16F1200}" dt="2022-06-22T03:13:31.776" v="2"/>
          <ac:spMkLst>
            <pc:docMk/>
            <pc:sldMk cId="2010462914" sldId="424"/>
            <ac:spMk id="3" creationId="{1DD0EF4A-4797-47FA-A0CA-D4B704D64A5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Raleway" pitchFamily="2" charset="0"/>
        <a:ea typeface="Raleway" pitchFamily="2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214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657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69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(3) Great</a:t>
            </a:r>
          </a:p>
        </p:txBody>
      </p:sp>
    </p:spTree>
    <p:extLst>
      <p:ext uri="{BB962C8B-B14F-4D97-AF65-F5344CB8AC3E}">
        <p14:creationId xmlns:p14="http://schemas.microsoft.com/office/powerpoint/2010/main" val="4146655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08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45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066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041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11817" y="337763"/>
            <a:ext cx="7868758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 pitchFamily="2" charset="0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 pitchFamily="2" charset="0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 pitchFamily="2" charset="0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 pitchFamily="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A929BEC-9580-4699-AE6B-D62091B0B6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188" y="1300163"/>
            <a:ext cx="7869237" cy="3629025"/>
          </a:xfrm>
        </p:spPr>
        <p:txBody>
          <a:bodyPr/>
          <a:lstStyle>
            <a:lvl1pPr>
              <a:defRPr sz="2000">
                <a:latin typeface="Raleway" pitchFamily="2" charset="0"/>
              </a:defRPr>
            </a:lvl1pPr>
            <a:lvl2pPr>
              <a:spcBef>
                <a:spcPts val="600"/>
              </a:spcBef>
              <a:buClr>
                <a:schemeClr val="accent6"/>
              </a:buClr>
              <a:buSzPct val="100000"/>
              <a:defRPr sz="1800">
                <a:latin typeface="Raleway" pitchFamily="2" charset="0"/>
              </a:defRPr>
            </a:lvl2pPr>
            <a:lvl3pPr>
              <a:spcBef>
                <a:spcPts val="600"/>
              </a:spcBef>
              <a:buClr>
                <a:schemeClr val="accent6"/>
              </a:buClr>
              <a:buSzPct val="100000"/>
              <a:defRPr sz="1600">
                <a:latin typeface="Raleway" pitchFamily="2" charset="0"/>
              </a:defRPr>
            </a:lvl3pPr>
            <a:lvl4pPr marL="144780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8DBA85B8-BF06-4A76-8EC2-116129FB347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949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ork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81C2-90E1-431C-BD53-3E55D5CC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93" y="224972"/>
            <a:ext cx="7813682" cy="406399"/>
          </a:xfrm>
        </p:spPr>
        <p:txBody>
          <a:bodyPr/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EA5B26-2D84-4085-9040-9414D1295B9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" name="Google Shape;14;p2">
            <a:extLst>
              <a:ext uri="{FF2B5EF4-FFF2-40B4-BE49-F238E27FC236}">
                <a16:creationId xmlns:a16="http://schemas.microsoft.com/office/drawing/2014/main" id="{06D6070F-148D-4E25-AD2B-446BF9CF2A60}"/>
              </a:ext>
            </a:extLst>
          </p:cNvPr>
          <p:cNvSpPr/>
          <p:nvPr userDrawn="1"/>
        </p:nvSpPr>
        <p:spPr>
          <a:xfrm>
            <a:off x="663424" y="631371"/>
            <a:ext cx="455327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1301;p48">
            <a:extLst>
              <a:ext uri="{FF2B5EF4-FFF2-40B4-BE49-F238E27FC236}">
                <a16:creationId xmlns:a16="http://schemas.microsoft.com/office/drawing/2014/main" id="{21F709A3-7817-4176-9686-E275A032BD78}"/>
              </a:ext>
            </a:extLst>
          </p:cNvPr>
          <p:cNvGrpSpPr/>
          <p:nvPr userDrawn="1"/>
        </p:nvGrpSpPr>
        <p:grpSpPr>
          <a:xfrm>
            <a:off x="105380" y="222815"/>
            <a:ext cx="445821" cy="425246"/>
            <a:chOff x="8338678" y="5506443"/>
            <a:chExt cx="720227" cy="686988"/>
          </a:xfrm>
        </p:grpSpPr>
        <p:sp>
          <p:nvSpPr>
            <p:cNvPr id="6" name="Google Shape;1302;p48">
              <a:extLst>
                <a:ext uri="{FF2B5EF4-FFF2-40B4-BE49-F238E27FC236}">
                  <a16:creationId xmlns:a16="http://schemas.microsoft.com/office/drawing/2014/main" id="{63AF51E0-3895-48D6-BC2B-4398BFE358AB}"/>
                </a:ext>
              </a:extLst>
            </p:cNvPr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303;p48">
              <a:extLst>
                <a:ext uri="{FF2B5EF4-FFF2-40B4-BE49-F238E27FC236}">
                  <a16:creationId xmlns:a16="http://schemas.microsoft.com/office/drawing/2014/main" id="{DF40D4B8-DE82-4EF0-9315-8A039D9DE6B3}"/>
                </a:ext>
              </a:extLst>
            </p:cNvPr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304;p48">
              <a:extLst>
                <a:ext uri="{FF2B5EF4-FFF2-40B4-BE49-F238E27FC236}">
                  <a16:creationId xmlns:a16="http://schemas.microsoft.com/office/drawing/2014/main" id="{B50FF70F-E987-4B6E-81E7-503ABF3FC644}"/>
                </a:ext>
              </a:extLst>
            </p:cNvPr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305;p48">
              <a:extLst>
                <a:ext uri="{FF2B5EF4-FFF2-40B4-BE49-F238E27FC236}">
                  <a16:creationId xmlns:a16="http://schemas.microsoft.com/office/drawing/2014/main" id="{97171C13-69AE-4251-8FD6-81228D7FA673}"/>
                </a:ext>
              </a:extLst>
            </p:cNvPr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306;p48">
              <a:extLst>
                <a:ext uri="{FF2B5EF4-FFF2-40B4-BE49-F238E27FC236}">
                  <a16:creationId xmlns:a16="http://schemas.microsoft.com/office/drawing/2014/main" id="{432FE4C5-6BEB-4A9E-8558-68A25F69B8B9}"/>
                </a:ext>
              </a:extLst>
            </p:cNvPr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307;p48">
              <a:extLst>
                <a:ext uri="{FF2B5EF4-FFF2-40B4-BE49-F238E27FC236}">
                  <a16:creationId xmlns:a16="http://schemas.microsoft.com/office/drawing/2014/main" id="{C3748A53-EB3D-420F-85F8-BC98642A7283}"/>
                </a:ext>
              </a:extLst>
            </p:cNvPr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32069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6893" y="358388"/>
            <a:ext cx="7813682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66893" y="1373588"/>
            <a:ext cx="7813682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lang="en-US" dirty="0"/>
          </a:p>
          <a:p>
            <a:pPr lvl="1"/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Raleway" pitchFamily="2" charset="0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bg2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Raleway" pitchFamily="2" charset="0"/>
          <a:ea typeface="Raleway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00" b="0" i="0" u="none" strike="noStrike" cap="none">
          <a:solidFill>
            <a:srgbClr val="000000"/>
          </a:solidFill>
          <a:latin typeface="Raleway" pitchFamily="2" charset="0"/>
          <a:ea typeface="Raleway" pitchFamily="2" charset="0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 txBox="1">
            <a:spLocks noGrp="1"/>
          </p:cNvSpPr>
          <p:nvPr>
            <p:ph type="subTitle" idx="4294967295"/>
          </p:nvPr>
        </p:nvSpPr>
        <p:spPr>
          <a:xfrm>
            <a:off x="916025" y="502932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  <a:latin typeface="Raleway" pitchFamily="2" charset="0"/>
              </a:rPr>
              <a:t>UI/UX </a:t>
            </a:r>
            <a:r>
              <a:rPr lang="en" sz="3200" dirty="0">
                <a:solidFill>
                  <a:schemeClr val="accent4"/>
                </a:solidFill>
                <a:latin typeface="Raleway" pitchFamily="2" charset="0"/>
              </a:rPr>
              <a:t>Worksheet</a:t>
            </a:r>
            <a:endParaRPr sz="3200" dirty="0">
              <a:solidFill>
                <a:schemeClr val="accent4"/>
              </a:solidFill>
              <a:latin typeface="Raleway" pitchFamily="2" charset="0"/>
            </a:endParaRPr>
          </a:p>
        </p:txBody>
      </p:sp>
      <p:sp>
        <p:nvSpPr>
          <p:cNvPr id="4" name="Google Shape;357;p34">
            <a:extLst>
              <a:ext uri="{FF2B5EF4-FFF2-40B4-BE49-F238E27FC236}">
                <a16:creationId xmlns:a16="http://schemas.microsoft.com/office/drawing/2014/main" id="{1C316285-D51C-49DA-B366-78D007135F8B}"/>
              </a:ext>
            </a:extLst>
          </p:cNvPr>
          <p:cNvSpPr txBox="1">
            <a:spLocks/>
          </p:cNvSpPr>
          <p:nvPr/>
        </p:nvSpPr>
        <p:spPr>
          <a:xfrm>
            <a:off x="916025" y="1780282"/>
            <a:ext cx="5561100" cy="2799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lt1"/>
                </a:solidFill>
                <a:latin typeface="Segoe UI"/>
                <a:cs typeface="Segoe UI"/>
              </a:rPr>
              <a:t>Team members</a:t>
            </a:r>
            <a:endParaRPr lang="en-US" sz="2000" dirty="0">
              <a:solidFill>
                <a:schemeClr val="lt1"/>
              </a:solidFill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lt1"/>
                </a:solidFill>
                <a:latin typeface="Calibri"/>
                <a:cs typeface="Calibri"/>
              </a:rPr>
              <a:t>6530262 Min Myint Moh Soe</a:t>
            </a:r>
            <a:endParaRPr lang="en-US" sz="2000" dirty="0">
              <a:solidFill>
                <a:srgbClr val="67748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lt1"/>
                </a:solidFill>
                <a:latin typeface="Calibri"/>
                <a:cs typeface="Calibri"/>
              </a:rPr>
              <a:t>6530289 Sai Oum Maing</a:t>
            </a:r>
            <a:endParaRPr lang="en-US" sz="2000" dirty="0">
              <a:solidFill>
                <a:srgbClr val="67748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lt1"/>
                </a:solidFill>
                <a:latin typeface="Calibri"/>
                <a:cs typeface="Calibri"/>
              </a:rPr>
              <a:t>6622085 Min Htet</a:t>
            </a:r>
            <a:endParaRPr lang="en-US" sz="2000" dirty="0">
              <a:solidFill>
                <a:srgbClr val="67748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lt1"/>
                </a:solidFill>
                <a:latin typeface="Calibri"/>
                <a:cs typeface="Calibri"/>
              </a:rPr>
              <a:t>6520102 Aung </a:t>
            </a:r>
            <a:r>
              <a:rPr lang="en-US" sz="2000" dirty="0" err="1">
                <a:solidFill>
                  <a:schemeClr val="lt1"/>
                </a:solidFill>
                <a:latin typeface="Calibri"/>
                <a:cs typeface="Calibri"/>
              </a:rPr>
              <a:t>Bhone</a:t>
            </a:r>
            <a:r>
              <a:rPr lang="en-US" sz="2000" dirty="0">
                <a:solidFill>
                  <a:schemeClr val="lt1"/>
                </a:solidFill>
                <a:latin typeface="Calibri"/>
                <a:cs typeface="Calibri"/>
              </a:rPr>
              <a:t> Naing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lt1"/>
                </a:solidFill>
                <a:latin typeface="Calibri"/>
                <a:cs typeface="Calibri"/>
              </a:rPr>
              <a:t>6530198 Heang </a:t>
            </a:r>
            <a:r>
              <a:rPr lang="en-US" sz="2000" dirty="0" err="1">
                <a:solidFill>
                  <a:schemeClr val="lt1"/>
                </a:solidFill>
                <a:latin typeface="Calibri"/>
                <a:cs typeface="Calibri"/>
              </a:rPr>
              <a:t>Mengtry</a:t>
            </a:r>
            <a:endParaRPr lang="en-US" sz="2000" dirty="0">
              <a:solidFill>
                <a:schemeClr val="lt1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solidFill>
                <a:srgbClr val="677480"/>
              </a:solidFill>
              <a:latin typeface="Segoe UI"/>
              <a:cs typeface="Segoe UI"/>
            </a:endParaRPr>
          </a:p>
          <a:p>
            <a:pPr marL="0" indent="0">
              <a:buFont typeface="Lato"/>
              <a:buNone/>
            </a:pPr>
            <a:endParaRPr lang="en-US" sz="2000" b="1" dirty="0">
              <a:solidFill>
                <a:schemeClr val="lt1"/>
              </a:solidFill>
              <a:latin typeface="Raleway" pitchFamily="2" charset="0"/>
            </a:endParaRPr>
          </a:p>
        </p:txBody>
      </p:sp>
      <p:grpSp>
        <p:nvGrpSpPr>
          <p:cNvPr id="7" name="Google Shape;1301;p48">
            <a:extLst>
              <a:ext uri="{FF2B5EF4-FFF2-40B4-BE49-F238E27FC236}">
                <a16:creationId xmlns:a16="http://schemas.microsoft.com/office/drawing/2014/main" id="{A7A0508C-DE74-4A72-8F8D-64890C7D1A60}"/>
              </a:ext>
            </a:extLst>
          </p:cNvPr>
          <p:cNvGrpSpPr/>
          <p:nvPr/>
        </p:nvGrpSpPr>
        <p:grpSpPr>
          <a:xfrm>
            <a:off x="6029392" y="502932"/>
            <a:ext cx="2725533" cy="2620878"/>
            <a:chOff x="8338678" y="5506443"/>
            <a:chExt cx="720227" cy="686988"/>
          </a:xfrm>
        </p:grpSpPr>
        <p:sp>
          <p:nvSpPr>
            <p:cNvPr id="8" name="Google Shape;1302;p48">
              <a:extLst>
                <a:ext uri="{FF2B5EF4-FFF2-40B4-BE49-F238E27FC236}">
                  <a16:creationId xmlns:a16="http://schemas.microsoft.com/office/drawing/2014/main" id="{276A9FAA-FCCE-4193-BF03-E2F173401E10}"/>
                </a:ext>
              </a:extLst>
            </p:cNvPr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303;p48">
              <a:extLst>
                <a:ext uri="{FF2B5EF4-FFF2-40B4-BE49-F238E27FC236}">
                  <a16:creationId xmlns:a16="http://schemas.microsoft.com/office/drawing/2014/main" id="{D769601A-8BE6-4DCD-9BCB-2FFA100CD0CD}"/>
                </a:ext>
              </a:extLst>
            </p:cNvPr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  <a:alpha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304;p48">
              <a:extLst>
                <a:ext uri="{FF2B5EF4-FFF2-40B4-BE49-F238E27FC236}">
                  <a16:creationId xmlns:a16="http://schemas.microsoft.com/office/drawing/2014/main" id="{7DCD4D5B-9A3A-46B8-B5A3-EB83C7DCBF84}"/>
                </a:ext>
              </a:extLst>
            </p:cNvPr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>
                <a:alpha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305;p48">
              <a:extLst>
                <a:ext uri="{FF2B5EF4-FFF2-40B4-BE49-F238E27FC236}">
                  <a16:creationId xmlns:a16="http://schemas.microsoft.com/office/drawing/2014/main" id="{869A0739-25C5-47BC-BB46-DC2475B39625}"/>
                </a:ext>
              </a:extLst>
            </p:cNvPr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306;p48">
              <a:extLst>
                <a:ext uri="{FF2B5EF4-FFF2-40B4-BE49-F238E27FC236}">
                  <a16:creationId xmlns:a16="http://schemas.microsoft.com/office/drawing/2014/main" id="{3D8455A8-29AC-4337-B9E6-EF3ADA4045F4}"/>
                </a:ext>
              </a:extLst>
            </p:cNvPr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>
                <a:alpha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07;p48">
              <a:extLst>
                <a:ext uri="{FF2B5EF4-FFF2-40B4-BE49-F238E27FC236}">
                  <a16:creationId xmlns:a16="http://schemas.microsoft.com/office/drawing/2014/main" id="{8A0C9098-1294-423E-BA7E-8B7ACB9845E7}"/>
                </a:ext>
              </a:extLst>
            </p:cNvPr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3812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0216-BA30-4F53-955D-7B44DDD630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489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bg1"/>
                </a:solidFill>
              </a:rPr>
              <a:t>Day 3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03409-F4E1-4FC2-88FC-73148E386E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6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7FBBFB-916C-4E92-96E6-B88FC9A25FC0}"/>
              </a:ext>
            </a:extLst>
          </p:cNvPr>
          <p:cNvSpPr/>
          <p:nvPr/>
        </p:nvSpPr>
        <p:spPr>
          <a:xfrm>
            <a:off x="0" y="0"/>
            <a:ext cx="890337" cy="50693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25440-14DD-4168-9E2E-ACC18F94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31" y="337763"/>
            <a:ext cx="7477943" cy="857400"/>
          </a:xfrm>
        </p:spPr>
        <p:txBody>
          <a:bodyPr/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Assignment: Competitive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0EF4A-4797-47FA-A0CA-D4B704D64A5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03300" y="1300163"/>
            <a:ext cx="7477125" cy="3625850"/>
          </a:xfrm>
        </p:spPr>
        <p:txBody>
          <a:bodyPr/>
          <a:lstStyle/>
          <a:p>
            <a:r>
              <a:rPr lang="en-US" sz="1600" dirty="0">
                <a:latin typeface="Raleway" pitchFamily="2" charset="0"/>
              </a:rPr>
              <a:t>Objective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dirty="0">
                <a:latin typeface="Raleway" pitchFamily="2" charset="0"/>
              </a:rPr>
              <a:t>To be able to analyze and create the feature inventory of the competitors.</a:t>
            </a:r>
          </a:p>
          <a:p>
            <a:pPr lvl="1"/>
            <a:endParaRPr lang="en-US" sz="1400" dirty="0">
              <a:highlight>
                <a:srgbClr val="FFFF00"/>
              </a:highlight>
              <a:latin typeface="Raleway" pitchFamily="2" charset="0"/>
            </a:endParaRPr>
          </a:p>
          <a:p>
            <a:r>
              <a:rPr lang="en-US" sz="1600" dirty="0">
                <a:latin typeface="Raleway" pitchFamily="2" charset="0"/>
              </a:rPr>
              <a:t>Instructions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dirty="0">
                <a:latin typeface="Raleway" pitchFamily="2" charset="0"/>
              </a:rPr>
              <a:t>List </a:t>
            </a:r>
            <a:r>
              <a:rPr lang="en-US" sz="1400" b="1" dirty="0">
                <a:latin typeface="Raleway" pitchFamily="2" charset="0"/>
              </a:rPr>
              <a:t>at least 2 direct/indirect competitors </a:t>
            </a:r>
            <a:r>
              <a:rPr lang="en-US" sz="1400" dirty="0">
                <a:latin typeface="Raleway" pitchFamily="2" charset="0"/>
              </a:rPr>
              <a:t>of your product.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dirty="0">
                <a:latin typeface="Raleway" pitchFamily="2" charset="0"/>
              </a:rPr>
              <a:t>Analyze your competitors by creating the feature inventory of their products and your final project. 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dirty="0">
                <a:latin typeface="Raleway" pitchFamily="2" charset="0"/>
              </a:rPr>
              <a:t>Fill the information in your worksheet.</a:t>
            </a:r>
            <a:endParaRPr lang="en-US" sz="1600" dirty="0">
              <a:latin typeface="Raleway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25121-7839-445D-83AD-85C38E8C5E1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C4BF8B-DB1D-4C41-99CF-4D6BE9B03224}"/>
              </a:ext>
            </a:extLst>
          </p:cNvPr>
          <p:cNvSpPr/>
          <p:nvPr/>
        </p:nvSpPr>
        <p:spPr>
          <a:xfrm>
            <a:off x="7989238" y="233515"/>
            <a:ext cx="765687" cy="7656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2">
                    <a:lumMod val="10000"/>
                  </a:schemeClr>
                </a:solidFill>
                <a:latin typeface="Raleway" pitchFamily="2" charset="0"/>
              </a:rPr>
              <a:t>20 mins</a:t>
            </a:r>
          </a:p>
        </p:txBody>
      </p:sp>
    </p:spTree>
    <p:extLst>
      <p:ext uri="{BB962C8B-B14F-4D97-AF65-F5344CB8AC3E}">
        <p14:creationId xmlns:p14="http://schemas.microsoft.com/office/powerpoint/2010/main" val="153630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3EED-2BB0-402C-85C4-88133A27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Competitive analysis</a:t>
            </a:r>
            <a:r>
              <a:rPr lang="en-US">
                <a:solidFill>
                  <a:schemeClr val="accent4"/>
                </a:solidFill>
              </a:rPr>
              <a:t> (example)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BF055-C713-413D-AE24-825D6197D9C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pic>
        <p:nvPicPr>
          <p:cNvPr id="5" name="Picture 4" descr="A picture containing text, outdoor object, manhole cover&#10;&#10;Description automatically generated">
            <a:extLst>
              <a:ext uri="{FF2B5EF4-FFF2-40B4-BE49-F238E27FC236}">
                <a16:creationId xmlns:a16="http://schemas.microsoft.com/office/drawing/2014/main" id="{F0B52316-F31B-43C0-85F5-8B436FD0C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438" y="91892"/>
            <a:ext cx="810514" cy="65651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9A9A86B-B99B-DE43-C6E9-3875389324F6}"/>
              </a:ext>
            </a:extLst>
          </p:cNvPr>
          <p:cNvSpPr/>
          <p:nvPr/>
        </p:nvSpPr>
        <p:spPr>
          <a:xfrm>
            <a:off x="8136465" y="4577375"/>
            <a:ext cx="765133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able 8">
            <a:extLst>
              <a:ext uri="{FF2B5EF4-FFF2-40B4-BE49-F238E27FC236}">
                <a16:creationId xmlns:a16="http://schemas.microsoft.com/office/drawing/2014/main" id="{A2851E3D-18FE-0D98-7B73-84564E7D7CA5}"/>
              </a:ext>
            </a:extLst>
          </p:cNvPr>
          <p:cNvGraphicFramePr>
            <a:graphicFrameLocks noGrp="1"/>
          </p:cNvGraphicFramePr>
          <p:nvPr/>
        </p:nvGraphicFramePr>
        <p:xfrm>
          <a:off x="510129" y="837556"/>
          <a:ext cx="8125869" cy="4175760"/>
        </p:xfrm>
        <a:graphic>
          <a:graphicData uri="http://schemas.openxmlformats.org/drawingml/2006/table">
            <a:tbl>
              <a:tblPr firstRow="1" bandRow="1"/>
              <a:tblGrid>
                <a:gridCol w="3725334">
                  <a:extLst>
                    <a:ext uri="{9D8B030D-6E8A-4147-A177-3AD203B41FA5}">
                      <a16:colId xmlns:a16="http://schemas.microsoft.com/office/drawing/2014/main" val="1326605522"/>
                    </a:ext>
                  </a:extLst>
                </a:gridCol>
                <a:gridCol w="905933">
                  <a:extLst>
                    <a:ext uri="{9D8B030D-6E8A-4147-A177-3AD203B41FA5}">
                      <a16:colId xmlns:a16="http://schemas.microsoft.com/office/drawing/2014/main" val="1829805159"/>
                    </a:ext>
                  </a:extLst>
                </a:gridCol>
                <a:gridCol w="872067">
                  <a:extLst>
                    <a:ext uri="{9D8B030D-6E8A-4147-A177-3AD203B41FA5}">
                      <a16:colId xmlns:a16="http://schemas.microsoft.com/office/drawing/2014/main" val="164604493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913692750"/>
                    </a:ext>
                  </a:extLst>
                </a:gridCol>
                <a:gridCol w="905933">
                  <a:extLst>
                    <a:ext uri="{9D8B030D-6E8A-4147-A177-3AD203B41FA5}">
                      <a16:colId xmlns:a16="http://schemas.microsoft.com/office/drawing/2014/main" val="3532017670"/>
                    </a:ext>
                  </a:extLst>
                </a:gridCol>
                <a:gridCol w="827602">
                  <a:extLst>
                    <a:ext uri="{9D8B030D-6E8A-4147-A177-3AD203B41FA5}">
                      <a16:colId xmlns:a16="http://schemas.microsoft.com/office/drawing/2014/main" val="1867927305"/>
                    </a:ext>
                  </a:extLst>
                </a:gridCol>
              </a:tblGrid>
              <a:tr h="4676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Raleway" pitchFamily="2" charset="0"/>
                          <a:cs typeface="Prompt" panose="00000500000000000000" pitchFamily="2" charset="-34"/>
                        </a:rPr>
                        <a:t>Feature</a:t>
                      </a:r>
                    </a:p>
                  </a:txBody>
                  <a:tcPr marT="9144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Raleway" pitchFamily="2" charset="0"/>
                          <a:cs typeface="Prompt" panose="00000500000000000000" pitchFamily="2" charset="-34"/>
                        </a:rPr>
                        <a:t>Google Lens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Raleway" pitchFamily="2" charset="0"/>
                          <a:cs typeface="Prompt" panose="00000500000000000000" pitchFamily="2" charset="-34"/>
                        </a:rPr>
                        <a:t>(1B+)</a:t>
                      </a:r>
                    </a:p>
                  </a:txBody>
                  <a:tcPr marT="9144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Raleway" pitchFamily="2" charset="0"/>
                          <a:cs typeface="Prompt" panose="00000500000000000000" pitchFamily="2" charset="-34"/>
                        </a:rPr>
                        <a:t>Photo Search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Raleway" pitchFamily="2" charset="0"/>
                          <a:cs typeface="Prompt" panose="00000500000000000000" pitchFamily="2" charset="-34"/>
                        </a:rPr>
                        <a:t>(1M+)</a:t>
                      </a:r>
                    </a:p>
                  </a:txBody>
                  <a:tcPr marT="9144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Raleway" pitchFamily="2" charset="0"/>
                          <a:cs typeface="Prompt" panose="00000500000000000000" pitchFamily="2" charset="-34"/>
                        </a:rPr>
                        <a:t>RIMG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Raleway" pitchFamily="2" charset="0"/>
                          <a:cs typeface="Prompt" panose="00000500000000000000" pitchFamily="2" charset="-34"/>
                        </a:rPr>
                        <a:t>(100K+)</a:t>
                      </a:r>
                    </a:p>
                  </a:txBody>
                  <a:tcPr marT="9144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Raleway" pitchFamily="2" charset="0"/>
                          <a:cs typeface="Prompt" panose="00000500000000000000" pitchFamily="2" charset="-34"/>
                        </a:rPr>
                        <a:t>Reverse Image Search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Raleway" pitchFamily="2" charset="0"/>
                          <a:cs typeface="Prompt" panose="00000500000000000000" pitchFamily="2" charset="-34"/>
                        </a:rPr>
                        <a:t>(50K+)</a:t>
                      </a:r>
                    </a:p>
                  </a:txBody>
                  <a:tcPr marT="9144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Raleway" pitchFamily="2" charset="0"/>
                          <a:cs typeface="Prompt" panose="00000500000000000000" pitchFamily="2" charset="-34"/>
                        </a:rPr>
                        <a:t>Our App</a:t>
                      </a:r>
                    </a:p>
                  </a:txBody>
                  <a:tcPr marT="9144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004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Raleway" pitchFamily="2" charset="0"/>
                          <a:cs typeface="Prompt" panose="00000500000000000000" pitchFamily="2" charset="-34"/>
                        </a:rPr>
                        <a:t>Use image from camera and photo album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aleway" pitchFamily="2" charset="0"/>
                          <a:cs typeface="Prompt" panose="000005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aleway" pitchFamily="2" charset="0"/>
                        <a:cs typeface="Prompt" panose="00000500000000000000" pitchFamily="2" charset="-34"/>
                        <a:sym typeface="Arial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aleway" pitchFamily="2" charset="0"/>
                          <a:cs typeface="Prompt" panose="000005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aleway" pitchFamily="2" charset="0"/>
                        <a:cs typeface="Prompt" panose="00000500000000000000" pitchFamily="2" charset="-34"/>
                        <a:sym typeface="Arial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aleway" pitchFamily="2" charset="0"/>
                          <a:cs typeface="Prompt" panose="000005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aleway" pitchFamily="2" charset="0"/>
                        <a:cs typeface="Prompt" panose="00000500000000000000" pitchFamily="2" charset="-34"/>
                        <a:sym typeface="Arial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aleway" pitchFamily="2" charset="0"/>
                          <a:cs typeface="Prompt" panose="000005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aleway" pitchFamily="2" charset="0"/>
                        <a:cs typeface="Prompt" panose="00000500000000000000" pitchFamily="2" charset="-34"/>
                        <a:sym typeface="Arial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aleway" pitchFamily="2" charset="0"/>
                          <a:cs typeface="Prompt" panose="000005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aleway" pitchFamily="2" charset="0"/>
                        <a:cs typeface="Prompt" panose="00000500000000000000" pitchFamily="2" charset="-34"/>
                        <a:sym typeface="Arial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67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>
                          <a:latin typeface="Raleway" pitchFamily="2" charset="0"/>
                          <a:cs typeface="Prompt" panose="00000500000000000000" pitchFamily="2" charset="-34"/>
                        </a:rPr>
                        <a:t>Use AI to summarize information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solidFill>
                          <a:schemeClr val="tx1"/>
                        </a:solidFill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solidFill>
                          <a:schemeClr val="tx1"/>
                        </a:solidFill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solidFill>
                          <a:schemeClr val="tx1"/>
                        </a:solidFill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Raleway" pitchFamily="2" charset="0"/>
                          <a:cs typeface="Prompt" panose="000005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lang="en-US" sz="1000">
                        <a:solidFill>
                          <a:schemeClr val="tx1"/>
                        </a:solidFill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415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Raleway" pitchFamily="2" charset="0"/>
                          <a:cs typeface="Prompt" panose="00000500000000000000" pitchFamily="2" charset="-34"/>
                        </a:rPr>
                        <a:t>Show Web links for more information</a:t>
                      </a:r>
                      <a:endParaRPr lang="th-TH" sz="1000" dirty="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aleway" pitchFamily="2" charset="0"/>
                          <a:cs typeface="Prompt" panose="000005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aleway" pitchFamily="2" charset="0"/>
                        <a:cs typeface="Prompt" panose="00000500000000000000" pitchFamily="2" charset="-34"/>
                        <a:sym typeface="Arial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aleway" pitchFamily="2" charset="0"/>
                          <a:cs typeface="Prompt" panose="000005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aleway" pitchFamily="2" charset="0"/>
                        <a:cs typeface="Prompt" panose="00000500000000000000" pitchFamily="2" charset="-34"/>
                        <a:sym typeface="Arial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aleway" pitchFamily="2" charset="0"/>
                          <a:cs typeface="Prompt" panose="000005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aleway" pitchFamily="2" charset="0"/>
                        <a:cs typeface="Prompt" panose="00000500000000000000" pitchFamily="2" charset="-34"/>
                        <a:sym typeface="Arial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aleway" pitchFamily="2" charset="0"/>
                          <a:cs typeface="Prompt" panose="000005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aleway" pitchFamily="2" charset="0"/>
                        <a:cs typeface="Prompt" panose="00000500000000000000" pitchFamily="2" charset="-34"/>
                        <a:sym typeface="Arial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solidFill>
                          <a:schemeClr val="tx1"/>
                        </a:solidFill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719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>
                          <a:latin typeface="Raleway" pitchFamily="2" charset="0"/>
                          <a:cs typeface="Prompt" panose="00000500000000000000" pitchFamily="2" charset="-34"/>
                        </a:rPr>
                        <a:t>Show origin/history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h-TH" sz="1000">
                        <a:solidFill>
                          <a:schemeClr val="tx1"/>
                        </a:solidFill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solidFill>
                          <a:schemeClr val="tx1"/>
                        </a:solidFill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Raleway" pitchFamily="2" charset="0"/>
                          <a:cs typeface="Prompt" panose="000005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lang="en-US" sz="1000" dirty="0">
                        <a:solidFill>
                          <a:schemeClr val="tx1"/>
                        </a:solidFill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solidFill>
                          <a:schemeClr val="tx1"/>
                        </a:solidFill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aleway" pitchFamily="2" charset="0"/>
                          <a:cs typeface="Prompt" panose="000005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aleway" pitchFamily="2" charset="0"/>
                        <a:cs typeface="Prompt" panose="00000500000000000000" pitchFamily="2" charset="-34"/>
                        <a:sym typeface="Arial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750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>
                          <a:latin typeface="Raleway" pitchFamily="2" charset="0"/>
                          <a:cs typeface="Prompt" panose="00000500000000000000" pitchFamily="2" charset="-34"/>
                        </a:rPr>
                        <a:t>Show related news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aleway" pitchFamily="2" charset="0"/>
                          <a:cs typeface="Prompt" panose="000005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aleway" pitchFamily="2" charset="0"/>
                        <a:cs typeface="Prompt" panose="00000500000000000000" pitchFamily="2" charset="-34"/>
                        <a:sym typeface="Arial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aleway" pitchFamily="2" charset="0"/>
                          <a:cs typeface="Prompt" panose="000005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aleway" pitchFamily="2" charset="0"/>
                        <a:cs typeface="Prompt" panose="00000500000000000000" pitchFamily="2" charset="-34"/>
                        <a:sym typeface="Arial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solidFill>
                          <a:schemeClr val="tx1"/>
                        </a:solidFill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Raleway" pitchFamily="2" charset="0"/>
                          <a:cs typeface="Prompt" panose="000005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lang="en-US" sz="1000">
                        <a:solidFill>
                          <a:schemeClr val="tx1"/>
                        </a:solidFill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aleway" pitchFamily="2" charset="0"/>
                          <a:cs typeface="Prompt" panose="000005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aleway" pitchFamily="2" charset="0"/>
                        <a:cs typeface="Prompt" panose="00000500000000000000" pitchFamily="2" charset="-34"/>
                        <a:sym typeface="Arial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2149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>
                          <a:latin typeface="Raleway" pitchFamily="2" charset="0"/>
                          <a:cs typeface="Prompt" panose="00000500000000000000" pitchFamily="2" charset="-34"/>
                        </a:rPr>
                        <a:t>Support shopping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aleway" pitchFamily="2" charset="0"/>
                          <a:cs typeface="Prompt" panose="000005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aleway" pitchFamily="2" charset="0"/>
                        <a:cs typeface="Prompt" panose="00000500000000000000" pitchFamily="2" charset="-34"/>
                        <a:sym typeface="Arial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aleway" pitchFamily="2" charset="0"/>
                          <a:cs typeface="Prompt" panose="000005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aleway" pitchFamily="2" charset="0"/>
                        <a:cs typeface="Prompt" panose="00000500000000000000" pitchFamily="2" charset="-34"/>
                        <a:sym typeface="Arial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aleway" pitchFamily="2" charset="0"/>
                          <a:cs typeface="Prompt" panose="000005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aleway" pitchFamily="2" charset="0"/>
                        <a:cs typeface="Prompt" panose="00000500000000000000" pitchFamily="2" charset="-34"/>
                        <a:sym typeface="Arial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aleway" pitchFamily="2" charset="0"/>
                          <a:cs typeface="Prompt" panose="000005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aleway" pitchFamily="2" charset="0"/>
                        <a:cs typeface="Prompt" panose="00000500000000000000" pitchFamily="2" charset="-34"/>
                        <a:sym typeface="Arial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aleway" pitchFamily="2" charset="0"/>
                          <a:cs typeface="Prompt" panose="000005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aleway" pitchFamily="2" charset="0"/>
                        <a:cs typeface="Prompt" panose="00000500000000000000" pitchFamily="2" charset="-34"/>
                        <a:sym typeface="Arial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01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>
                          <a:latin typeface="Raleway" pitchFamily="2" charset="0"/>
                          <a:cs typeface="Prompt" panose="00000500000000000000" pitchFamily="2" charset="-34"/>
                        </a:rPr>
                        <a:t>Show min, max, current price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solidFill>
                          <a:schemeClr val="tx1"/>
                        </a:solidFill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solidFill>
                          <a:schemeClr val="tx1"/>
                        </a:solidFill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solidFill>
                          <a:schemeClr val="tx1"/>
                        </a:solidFill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aleway" pitchFamily="2" charset="0"/>
                          <a:cs typeface="Prompt" panose="000005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aleway" pitchFamily="2" charset="0"/>
                        <a:cs typeface="Prompt" panose="00000500000000000000" pitchFamily="2" charset="-34"/>
                        <a:sym typeface="Arial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58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>
                          <a:latin typeface="Raleway" pitchFamily="2" charset="0"/>
                          <a:cs typeface="Prompt" panose="00000500000000000000" pitchFamily="2" charset="-34"/>
                        </a:rPr>
                        <a:t>Show similar images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Raleway" pitchFamily="2" charset="0"/>
                          <a:cs typeface="Prompt" panose="000005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lang="en-US" sz="1000">
                        <a:solidFill>
                          <a:schemeClr val="tx1"/>
                        </a:solidFill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aleway" pitchFamily="2" charset="0"/>
                          <a:cs typeface="Prompt" panose="000005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aleway" pitchFamily="2" charset="0"/>
                        <a:cs typeface="Prompt" panose="00000500000000000000" pitchFamily="2" charset="-34"/>
                        <a:sym typeface="Arial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aleway" pitchFamily="2" charset="0"/>
                          <a:cs typeface="Prompt" panose="000005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aleway" pitchFamily="2" charset="0"/>
                        <a:cs typeface="Prompt" panose="00000500000000000000" pitchFamily="2" charset="-34"/>
                        <a:sym typeface="Arial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aleway" pitchFamily="2" charset="0"/>
                          <a:cs typeface="Prompt" panose="000005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aleway" pitchFamily="2" charset="0"/>
                        <a:cs typeface="Prompt" panose="00000500000000000000" pitchFamily="2" charset="-34"/>
                        <a:sym typeface="Arial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aleway" pitchFamily="2" charset="0"/>
                          <a:cs typeface="Prompt" panose="000005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aleway" pitchFamily="2" charset="0"/>
                        <a:cs typeface="Prompt" panose="00000500000000000000" pitchFamily="2" charset="-34"/>
                        <a:sym typeface="Arial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095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Raleway" pitchFamily="2" charset="0"/>
                          <a:cs typeface="Prompt" panose="00000500000000000000" pitchFamily="2" charset="-34"/>
                        </a:rPr>
                        <a:t>Show related VDOs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aleway" pitchFamily="2" charset="0"/>
                          <a:cs typeface="Prompt" panose="000005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aleway" pitchFamily="2" charset="0"/>
                        <a:cs typeface="Prompt" panose="00000500000000000000" pitchFamily="2" charset="-34"/>
                        <a:sym typeface="Arial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aleway" pitchFamily="2" charset="0"/>
                          <a:cs typeface="Prompt" panose="000005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aleway" pitchFamily="2" charset="0"/>
                        <a:cs typeface="Prompt" panose="00000500000000000000" pitchFamily="2" charset="-34"/>
                        <a:sym typeface="Arial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solidFill>
                          <a:schemeClr val="tx1"/>
                        </a:solidFill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Raleway" pitchFamily="2" charset="0"/>
                          <a:cs typeface="Prompt" panose="000005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lang="en-US" sz="1000">
                        <a:solidFill>
                          <a:schemeClr val="tx1"/>
                        </a:solidFill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Raleway" pitchFamily="2" charset="0"/>
                          <a:cs typeface="Prompt" panose="00000500000000000000" pitchFamily="2" charset="-34"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aleway" pitchFamily="2" charset="0"/>
                        <a:cs typeface="Prompt" panose="00000500000000000000" pitchFamily="2" charset="-34"/>
                        <a:sym typeface="Arial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261972"/>
                  </a:ext>
                </a:extLst>
              </a:tr>
            </a:tbl>
          </a:graphicData>
        </a:graphic>
      </p:graphicFrame>
      <p:pic>
        <p:nvPicPr>
          <p:cNvPr id="36" name="Picture 35" descr="A colorful logo of a camera&#10;&#10;Description automatically generated">
            <a:extLst>
              <a:ext uri="{FF2B5EF4-FFF2-40B4-BE49-F238E27FC236}">
                <a16:creationId xmlns:a16="http://schemas.microsoft.com/office/drawing/2014/main" id="{2260E236-BCA1-FD3C-36E3-C8B4A2130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098" y="847775"/>
            <a:ext cx="457200" cy="457200"/>
          </a:xfrm>
          <a:prstGeom prst="rect">
            <a:avLst/>
          </a:prstGeom>
        </p:spPr>
      </p:pic>
      <p:pic>
        <p:nvPicPr>
          <p:cNvPr id="37" name="Picture 36" descr="A purple camera with a magnifying glass&#10;&#10;Description automatically generated">
            <a:extLst>
              <a:ext uri="{FF2B5EF4-FFF2-40B4-BE49-F238E27FC236}">
                <a16:creationId xmlns:a16="http://schemas.microsoft.com/office/drawing/2014/main" id="{E50DD70B-4EAD-F837-3653-EC492D0C3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032" y="847775"/>
            <a:ext cx="457200" cy="457200"/>
          </a:xfrm>
          <a:prstGeom prst="rect">
            <a:avLst/>
          </a:prstGeom>
        </p:spPr>
      </p:pic>
      <p:pic>
        <p:nvPicPr>
          <p:cNvPr id="38" name="Picture 37" descr="A magnifying glass on a tablet&#10;&#10;Description automatically generated">
            <a:extLst>
              <a:ext uri="{FF2B5EF4-FFF2-40B4-BE49-F238E27FC236}">
                <a16:creationId xmlns:a16="http://schemas.microsoft.com/office/drawing/2014/main" id="{6A0F0B06-1260-59F6-307C-42F82FBAA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1828" y="847775"/>
            <a:ext cx="457200" cy="457200"/>
          </a:xfrm>
          <a:prstGeom prst="rect">
            <a:avLst/>
          </a:prstGeom>
        </p:spPr>
      </p:pic>
      <p:pic>
        <p:nvPicPr>
          <p:cNvPr id="39" name="Picture 38" descr="A blue and pink square with a magnifying glass&#10;&#10;Description automatically generated">
            <a:extLst>
              <a:ext uri="{FF2B5EF4-FFF2-40B4-BE49-F238E27FC236}">
                <a16:creationId xmlns:a16="http://schemas.microsoft.com/office/drawing/2014/main" id="{EA2FED37-07D2-3F7A-AD28-065B12F52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0244" y="84777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42848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7FBBFB-916C-4E92-96E6-B88FC9A25FC0}"/>
              </a:ext>
            </a:extLst>
          </p:cNvPr>
          <p:cNvSpPr/>
          <p:nvPr/>
        </p:nvSpPr>
        <p:spPr>
          <a:xfrm>
            <a:off x="0" y="0"/>
            <a:ext cx="890337" cy="50693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25440-14DD-4168-9E2E-ACC18F94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31" y="337763"/>
            <a:ext cx="7477943" cy="857400"/>
          </a:xfrm>
        </p:spPr>
        <p:txBody>
          <a:bodyPr/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Assignment: Competitive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0EF4A-4797-47FA-A0CA-D4B704D64A5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03300" y="1300163"/>
            <a:ext cx="7477125" cy="3625850"/>
          </a:xfrm>
        </p:spPr>
        <p:txBody>
          <a:bodyPr/>
          <a:lstStyle/>
          <a:p>
            <a:r>
              <a:rPr lang="en-US" sz="1600" dirty="0">
                <a:latin typeface="Raleway" pitchFamily="2" charset="0"/>
              </a:rPr>
              <a:t>Grading Criteria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dirty="0">
                <a:latin typeface="Raleway" pitchFamily="2" charset="0"/>
              </a:rPr>
              <a:t>0 = Blank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dirty="0">
                <a:latin typeface="Raleway" pitchFamily="2" charset="0"/>
              </a:rPr>
              <a:t>1 = Incomplete, some field(s) is/are missing or number of competitors is less than 2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dirty="0">
                <a:latin typeface="Raleway" pitchFamily="2" charset="0"/>
              </a:rPr>
              <a:t>2 = List 2 competitors and their features are analyzed.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dirty="0">
                <a:latin typeface="Raleway" pitchFamily="2" charset="0"/>
              </a:rPr>
              <a:t>3 = List 2 or more competitors, their features and student’s proposed features are analyzed.</a:t>
            </a:r>
          </a:p>
          <a:p>
            <a:pPr lvl="1"/>
            <a:endParaRPr lang="en-US" sz="1400" dirty="0">
              <a:highlight>
                <a:srgbClr val="FFFF00"/>
              </a:highlight>
              <a:latin typeface="Raleway" pitchFamily="2" charset="0"/>
            </a:endParaRPr>
          </a:p>
          <a:p>
            <a:endParaRPr lang="en-US" sz="1600" dirty="0">
              <a:latin typeface="Raleway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25121-7839-445D-83AD-85C38E8C5E1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9166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3EED-2BB0-402C-85C4-88133A27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Competitive analysis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BF055-C713-413D-AE24-825D6197D9C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0ED2E364-6087-2130-9255-CA69CE940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600264"/>
              </p:ext>
            </p:extLst>
          </p:nvPr>
        </p:nvGraphicFramePr>
        <p:xfrm>
          <a:off x="660906" y="837556"/>
          <a:ext cx="7813682" cy="3766129"/>
        </p:xfrm>
        <a:graphic>
          <a:graphicData uri="http://schemas.openxmlformats.org/drawingml/2006/table">
            <a:tbl>
              <a:tblPr firstRow="1" bandRow="1"/>
              <a:tblGrid>
                <a:gridCol w="4553669">
                  <a:extLst>
                    <a:ext uri="{9D8B030D-6E8A-4147-A177-3AD203B41FA5}">
                      <a16:colId xmlns:a16="http://schemas.microsoft.com/office/drawing/2014/main" val="1326605522"/>
                    </a:ext>
                  </a:extLst>
                </a:gridCol>
                <a:gridCol w="1107369">
                  <a:extLst>
                    <a:ext uri="{9D8B030D-6E8A-4147-A177-3AD203B41FA5}">
                      <a16:colId xmlns:a16="http://schemas.microsoft.com/office/drawing/2014/main" val="1829805159"/>
                    </a:ext>
                  </a:extLst>
                </a:gridCol>
                <a:gridCol w="1065973">
                  <a:extLst>
                    <a:ext uri="{9D8B030D-6E8A-4147-A177-3AD203B41FA5}">
                      <a16:colId xmlns:a16="http://schemas.microsoft.com/office/drawing/2014/main" val="1646044932"/>
                    </a:ext>
                  </a:extLst>
                </a:gridCol>
                <a:gridCol w="1086671">
                  <a:extLst>
                    <a:ext uri="{9D8B030D-6E8A-4147-A177-3AD203B41FA5}">
                      <a16:colId xmlns:a16="http://schemas.microsoft.com/office/drawing/2014/main" val="3913692750"/>
                    </a:ext>
                  </a:extLst>
                </a:gridCol>
              </a:tblGrid>
              <a:tr h="4676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cs typeface="Prompt"/>
                        </a:rPr>
                        <a:t>Feature</a:t>
                      </a:r>
                    </a:p>
                  </a:txBody>
                  <a:tcPr marT="9144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Arial"/>
                        <a:cs typeface="Promp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Arial"/>
                        <a:cs typeface="Promp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Arial"/>
                        <a:cs typeface="Promp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cs typeface="Prompt"/>
                        </a:rPr>
                        <a:t>Petsmarket</a:t>
                      </a:r>
                    </a:p>
                  </a:txBody>
                  <a:tcPr marT="9144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Arial"/>
                        <a:cs typeface="Promp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Arial"/>
                        <a:cs typeface="Promp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Arial"/>
                        <a:cs typeface="Promp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err="1">
                          <a:latin typeface="Arial"/>
                          <a:cs typeface="Prompt"/>
                        </a:rPr>
                        <a:t>PetFinder</a:t>
                      </a:r>
                      <a:endParaRPr lang="en-US" sz="1000">
                        <a:latin typeface="Arial"/>
                        <a:cs typeface="Prompt"/>
                      </a:endParaRPr>
                    </a:p>
                  </a:txBody>
                  <a:tcPr marT="9144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Arial"/>
                        <a:cs typeface="Promp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Arial"/>
                        <a:cs typeface="Promp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/>
                          <a:cs typeface="Prompt"/>
                        </a:rPr>
                        <a:t>PetMatch</a:t>
                      </a:r>
                      <a:endParaRPr lang="en-US" sz="1000">
                        <a:latin typeface="Arial"/>
                        <a:cs typeface="Prompt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Arial"/>
                          <a:cs typeface="Prompt"/>
                        </a:rPr>
                        <a:t>(Our App)</a:t>
                      </a:r>
                      <a:endParaRPr lang="en-US"/>
                    </a:p>
                  </a:txBody>
                  <a:tcPr marT="9144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004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 dirty="0"/>
                        <a:t>Wide Range of Pet Products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✓</a:t>
                      </a:r>
                      <a:endParaRPr kumimoji="0" lang="en-US" dirty="0">
                        <a:sym typeface="Arial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aleway" pitchFamily="2" charset="0"/>
                        <a:cs typeface="Prompt" panose="00000500000000000000" pitchFamily="2" charset="-34"/>
                        <a:sym typeface="Arial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✓</a:t>
                      </a:r>
                      <a:endParaRPr kumimoji="0" lang="en-US" dirty="0">
                        <a:sym typeface="Arial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67038"/>
                  </a:ext>
                </a:extLst>
              </a:tr>
              <a:tr h="332912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 dirty="0"/>
                        <a:t>Convenient Delivery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✓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solidFill>
                          <a:schemeClr val="tx1"/>
                        </a:solidFill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415468"/>
                  </a:ext>
                </a:extLst>
              </a:tr>
              <a:tr h="382849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-TH" sz="1000" b="0" i="0" u="none" strike="noStrike" noProof="0" dirty="0">
                          <a:latin typeface="Arial"/>
                        </a:rPr>
                        <a:t>Pets </a:t>
                      </a:r>
                      <a:r>
                        <a:rPr lang="th-TH" sz="1000" b="0" i="0" u="none" strike="noStrike" noProof="0" err="1">
                          <a:latin typeface="Arial"/>
                        </a:rPr>
                        <a:t>for</a:t>
                      </a:r>
                      <a:r>
                        <a:rPr lang="th-TH" sz="1000" b="0" i="0" u="none" strike="noStrike" noProof="0" dirty="0">
                          <a:latin typeface="Arial"/>
                        </a:rPr>
                        <a:t> </a:t>
                      </a:r>
                      <a:r>
                        <a:rPr lang="th-TH" sz="1000" b="0" i="0" u="none" strike="noStrike" noProof="0" err="1">
                          <a:latin typeface="Arial"/>
                        </a:rPr>
                        <a:t>sale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aleway" pitchFamily="2" charset="0"/>
                        <a:cs typeface="Prompt" panose="00000500000000000000" pitchFamily="2" charset="-34"/>
                        <a:sym typeface="Arial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</a:rPr>
                        <a:t>✓</a:t>
                      </a:r>
                      <a:endParaRPr kumimoji="0" lang="en-US" dirty="0">
                        <a:sym typeface="Arial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</a:rPr>
                        <a:t>✓</a:t>
                      </a:r>
                      <a:endParaRPr kumimoji="0" lang="en-US" dirty="0">
                        <a:sym typeface="Arial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719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 dirty="0"/>
                        <a:t>Compatibility Matching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th-TH" sz="1000">
                        <a:solidFill>
                          <a:schemeClr val="tx1"/>
                        </a:solidFill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✓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750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 dirty="0"/>
                        <a:t>Post-Adoption Support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aleway" pitchFamily="2" charset="0"/>
                        <a:cs typeface="Prompt" panose="00000500000000000000" pitchFamily="2" charset="-34"/>
                        <a:sym typeface="Arial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aleway" pitchFamily="2" charset="0"/>
                        <a:cs typeface="Prompt" panose="00000500000000000000" pitchFamily="2" charset="-34"/>
                        <a:sym typeface="Arial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2149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 dirty="0"/>
                        <a:t>Communities and Groups on platform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aleway" pitchFamily="2" charset="0"/>
                        <a:cs typeface="Prompt" panose="00000500000000000000" pitchFamily="2" charset="-34"/>
                        <a:sym typeface="Arial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Raleway" pitchFamily="2" charset="0"/>
                        <a:cs typeface="Prompt" panose="00000500000000000000" pitchFamily="2" charset="-34"/>
                        <a:sym typeface="Arial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✓</a:t>
                      </a:r>
                      <a:endParaRPr kumimoji="0" lang="en-US" dirty="0">
                        <a:sym typeface="Arial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01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 dirty="0"/>
                        <a:t>Location-Based Search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58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 dirty="0"/>
                        <a:t>Customer Service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✓</a:t>
                      </a:r>
                      <a:endParaRPr kumimoji="0" lang="en-US" dirty="0">
                        <a:sym typeface="Arial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✓</a:t>
                      </a:r>
                      <a:endParaRPr kumimoji="0" lang="en-US" dirty="0">
                        <a:sym typeface="Arial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095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 dirty="0"/>
                        <a:t>Marketplace for Accessories , Services </a:t>
                      </a:r>
                      <a:endParaRPr lang="en-US"/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✓</a:t>
                      </a:r>
                      <a:endParaRPr kumimoji="0" lang="en-US" dirty="0">
                        <a:sym typeface="Arial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✓</a:t>
                      </a:r>
                      <a:endParaRPr kumimoji="0" lang="en-US" dirty="0">
                        <a:sym typeface="Arial"/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261972"/>
                  </a:ext>
                </a:extLst>
              </a:tr>
            </a:tbl>
          </a:graphicData>
        </a:graphic>
      </p:graphicFrame>
      <p:pic>
        <p:nvPicPr>
          <p:cNvPr id="6" name="Picture 5" descr="A logo with black and green text&#10;&#10;Description automatically generated">
            <a:extLst>
              <a:ext uri="{FF2B5EF4-FFF2-40B4-BE49-F238E27FC236}">
                <a16:creationId xmlns:a16="http://schemas.microsoft.com/office/drawing/2014/main" id="{0C3CBD90-5A0B-60D7-E4D7-1F7379A47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815" y="932769"/>
            <a:ext cx="902835" cy="354127"/>
          </a:xfrm>
          <a:prstGeom prst="rect">
            <a:avLst/>
          </a:prstGeom>
        </p:spPr>
      </p:pic>
      <p:pic>
        <p:nvPicPr>
          <p:cNvPr id="7" name="Picture 6" descr="A purple text with a heart&#10;&#10;Description automatically generated">
            <a:extLst>
              <a:ext uri="{FF2B5EF4-FFF2-40B4-BE49-F238E27FC236}">
                <a16:creationId xmlns:a16="http://schemas.microsoft.com/office/drawing/2014/main" id="{74D407CA-89E7-D950-6FD7-9CECDB4B5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914" y="933109"/>
            <a:ext cx="910659" cy="36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64804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7FBBFB-916C-4E92-96E6-B88FC9A25FC0}"/>
              </a:ext>
            </a:extLst>
          </p:cNvPr>
          <p:cNvSpPr/>
          <p:nvPr/>
        </p:nvSpPr>
        <p:spPr>
          <a:xfrm>
            <a:off x="0" y="0"/>
            <a:ext cx="890337" cy="50693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25440-14DD-4168-9E2E-ACC18F94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31" y="337763"/>
            <a:ext cx="7477943" cy="857400"/>
          </a:xfrm>
        </p:spPr>
        <p:txBody>
          <a:bodyPr/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Assignment: User interview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0EF4A-4797-47FA-A0CA-D4B704D64A5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03300" y="1300163"/>
            <a:ext cx="7477125" cy="3625850"/>
          </a:xfrm>
        </p:spPr>
        <p:txBody>
          <a:bodyPr/>
          <a:lstStyle/>
          <a:p>
            <a:r>
              <a:rPr lang="en-US" sz="1600" dirty="0">
                <a:latin typeface="Raleway" pitchFamily="2" charset="0"/>
              </a:rPr>
              <a:t>Objective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dirty="0">
                <a:latin typeface="Raleway" pitchFamily="2" charset="0"/>
              </a:rPr>
              <a:t>Collect information from 3 users by conducting the user interview.</a:t>
            </a:r>
          </a:p>
          <a:p>
            <a:pPr lvl="1"/>
            <a:endParaRPr lang="en-US" sz="1400" dirty="0">
              <a:highlight>
                <a:srgbClr val="FFFF00"/>
              </a:highlight>
              <a:latin typeface="Raleway" pitchFamily="2" charset="0"/>
            </a:endParaRPr>
          </a:p>
          <a:p>
            <a:r>
              <a:rPr lang="en-US" sz="1600" dirty="0">
                <a:latin typeface="Raleway" pitchFamily="2" charset="0"/>
              </a:rPr>
              <a:t>Instructions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dirty="0">
                <a:latin typeface="Raleway" pitchFamily="2" charset="0"/>
              </a:rPr>
              <a:t>Pair with the same team as in Day 2.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dirty="0">
                <a:latin typeface="Raleway" pitchFamily="2" charset="0"/>
              </a:rPr>
              <a:t>Use the interview script and questions you prepared last time to </a:t>
            </a:r>
            <a:r>
              <a:rPr lang="en-US" sz="1400" b="1" dirty="0">
                <a:latin typeface="Raleway" pitchFamily="2" charset="0"/>
              </a:rPr>
              <a:t>interview 3 users</a:t>
            </a:r>
            <a:r>
              <a:rPr lang="en-US" sz="1400" dirty="0">
                <a:latin typeface="Raleway" pitchFamily="2" charset="0"/>
              </a:rPr>
              <a:t>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dirty="0">
                <a:latin typeface="Raleway" pitchFamily="2" charset="0"/>
              </a:rPr>
              <a:t>The </a:t>
            </a:r>
            <a:r>
              <a:rPr lang="en-US" sz="1400" b="1" dirty="0">
                <a:latin typeface="Raleway" pitchFamily="2" charset="0"/>
              </a:rPr>
              <a:t>first user </a:t>
            </a:r>
            <a:r>
              <a:rPr lang="en-US" sz="1400" dirty="0">
                <a:latin typeface="Raleway" pitchFamily="2" charset="0"/>
              </a:rPr>
              <a:t>must be from the other team in Day 2.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b="1" dirty="0">
                <a:latin typeface="Raleway" pitchFamily="2" charset="0"/>
              </a:rPr>
              <a:t>Other 2 users </a:t>
            </a:r>
            <a:r>
              <a:rPr lang="en-US" sz="1400" dirty="0">
                <a:latin typeface="Raleway" pitchFamily="2" charset="0"/>
              </a:rPr>
              <a:t>can be any other people who have the same problem in your topic.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dirty="0">
                <a:latin typeface="Raleway" pitchFamily="2" charset="0"/>
              </a:rPr>
              <a:t>Fill the information in your worksheet (Day 2).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b="1" dirty="0">
                <a:latin typeface="Raleway" pitchFamily="2" charset="0"/>
              </a:rPr>
              <a:t>After 30 minutes, switch the role and conduct the interview.</a:t>
            </a:r>
          </a:p>
          <a:p>
            <a:pPr lvl="1">
              <a:spcBef>
                <a:spcPts val="600"/>
              </a:spcBef>
            </a:pPr>
            <a:endParaRPr lang="en-US" sz="1600" dirty="0">
              <a:latin typeface="Raleway" pitchFamily="2" charset="0"/>
            </a:endParaRPr>
          </a:p>
          <a:p>
            <a:endParaRPr lang="en-US" sz="1600" dirty="0">
              <a:latin typeface="Raleway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25121-7839-445D-83AD-85C38E8C5E1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C4BF8B-DB1D-4C41-99CF-4D6BE9B03224}"/>
              </a:ext>
            </a:extLst>
          </p:cNvPr>
          <p:cNvSpPr/>
          <p:nvPr/>
        </p:nvSpPr>
        <p:spPr>
          <a:xfrm>
            <a:off x="7989238" y="233515"/>
            <a:ext cx="765687" cy="7656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>
                    <a:lumMod val="10000"/>
                  </a:schemeClr>
                </a:solidFill>
                <a:latin typeface="Raleway" pitchFamily="2" charset="0"/>
              </a:rPr>
              <a:t>60 mins</a:t>
            </a:r>
          </a:p>
        </p:txBody>
      </p:sp>
    </p:spTree>
    <p:extLst>
      <p:ext uri="{BB962C8B-B14F-4D97-AF65-F5344CB8AC3E}">
        <p14:creationId xmlns:p14="http://schemas.microsoft.com/office/powerpoint/2010/main" val="706709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7FBBFB-916C-4E92-96E6-B88FC9A25FC0}"/>
              </a:ext>
            </a:extLst>
          </p:cNvPr>
          <p:cNvSpPr/>
          <p:nvPr/>
        </p:nvSpPr>
        <p:spPr>
          <a:xfrm>
            <a:off x="0" y="0"/>
            <a:ext cx="890337" cy="50693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25440-14DD-4168-9E2E-ACC18F94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31" y="337763"/>
            <a:ext cx="7477943" cy="857400"/>
          </a:xfrm>
        </p:spPr>
        <p:txBody>
          <a:bodyPr/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Assignment: User interview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0EF4A-4797-47FA-A0CA-D4B704D64A5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03300" y="1300163"/>
            <a:ext cx="7477125" cy="3625850"/>
          </a:xfrm>
        </p:spPr>
        <p:txBody>
          <a:bodyPr/>
          <a:lstStyle/>
          <a:p>
            <a:r>
              <a:rPr lang="en-US" sz="1600" dirty="0">
                <a:latin typeface="Raleway" pitchFamily="2" charset="0"/>
              </a:rPr>
              <a:t>Grading Criteria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dirty="0">
                <a:latin typeface="Raleway" pitchFamily="2" charset="0"/>
              </a:rPr>
              <a:t>0 = Blank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dirty="0">
                <a:latin typeface="Raleway" pitchFamily="2" charset="0"/>
              </a:rPr>
              <a:t>1 = Interview less than 3 users or the form is incomplete.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dirty="0">
                <a:latin typeface="Raleway" pitchFamily="2" charset="0"/>
              </a:rPr>
              <a:t>2 = Interview 3 users, the form is complete, 3 insights and other useful information are not clearly identified.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dirty="0">
                <a:latin typeface="Raleway" pitchFamily="2" charset="0"/>
              </a:rPr>
              <a:t>3 = Interview 3 users, the form is complete, 3 insights and other useful information are clearly identified.</a:t>
            </a:r>
          </a:p>
          <a:p>
            <a:endParaRPr lang="en-US" sz="1600" dirty="0">
              <a:latin typeface="Raleway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25121-7839-445D-83AD-85C38E8C5E1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41973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7FBBFB-916C-4E92-96E6-B88FC9A25FC0}"/>
              </a:ext>
            </a:extLst>
          </p:cNvPr>
          <p:cNvSpPr/>
          <p:nvPr/>
        </p:nvSpPr>
        <p:spPr>
          <a:xfrm>
            <a:off x="0" y="0"/>
            <a:ext cx="890337" cy="50693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25440-14DD-4168-9E2E-ACC18F94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31" y="337763"/>
            <a:ext cx="7477943" cy="857400"/>
          </a:xfrm>
        </p:spPr>
        <p:txBody>
          <a:bodyPr/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Assignment: Summarize user interview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0EF4A-4797-47FA-A0CA-D4B704D64A5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03300" y="1300163"/>
            <a:ext cx="7477125" cy="3625850"/>
          </a:xfrm>
        </p:spPr>
        <p:txBody>
          <a:bodyPr/>
          <a:lstStyle/>
          <a:p>
            <a:r>
              <a:rPr lang="en-US" sz="1600" dirty="0">
                <a:latin typeface="Raleway" pitchFamily="2" charset="0"/>
              </a:rPr>
              <a:t>Objective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dirty="0">
                <a:latin typeface="Raleway" pitchFamily="2" charset="0"/>
              </a:rPr>
              <a:t>To summarize the information collected from the user interview.</a:t>
            </a:r>
          </a:p>
          <a:p>
            <a:pPr lvl="1"/>
            <a:endParaRPr lang="en-US" sz="1400" dirty="0">
              <a:highlight>
                <a:srgbClr val="FFFF00"/>
              </a:highlight>
              <a:latin typeface="Raleway" pitchFamily="2" charset="0"/>
            </a:endParaRPr>
          </a:p>
          <a:p>
            <a:r>
              <a:rPr lang="en-US" sz="1600" dirty="0">
                <a:latin typeface="Raleway" pitchFamily="2" charset="0"/>
              </a:rPr>
              <a:t>Instructions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dirty="0">
                <a:latin typeface="Raleway" pitchFamily="2" charset="0"/>
              </a:rPr>
              <a:t>Review the information collected from the user interview to see if users’ pain points and insights are clear to you.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dirty="0">
                <a:latin typeface="Raleway" pitchFamily="2" charset="0"/>
              </a:rPr>
              <a:t>If you can’t see any pain points or insights, you must revise your questions and conduct more user interview until the pain points and insights are clear to you.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dirty="0">
                <a:latin typeface="Raleway" pitchFamily="2" charset="0"/>
              </a:rPr>
              <a:t>Then, summarize the information in your worksheet (Day 2).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dirty="0">
                <a:latin typeface="Raleway" pitchFamily="2" charset="0"/>
              </a:rPr>
              <a:t>This information will be used in the next class.</a:t>
            </a:r>
            <a:endParaRPr lang="en-US" sz="1600" dirty="0">
              <a:latin typeface="Raleway" pitchFamily="2" charset="0"/>
            </a:endParaRPr>
          </a:p>
          <a:p>
            <a:endParaRPr lang="en-US" sz="1600" dirty="0">
              <a:latin typeface="Raleway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25121-7839-445D-83AD-85C38E8C5E1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C4BF8B-DB1D-4C41-99CF-4D6BE9B03224}"/>
              </a:ext>
            </a:extLst>
          </p:cNvPr>
          <p:cNvSpPr/>
          <p:nvPr/>
        </p:nvSpPr>
        <p:spPr>
          <a:xfrm>
            <a:off x="7989238" y="233515"/>
            <a:ext cx="765687" cy="7656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2">
                    <a:lumMod val="10000"/>
                  </a:schemeClr>
                </a:solidFill>
                <a:latin typeface="Raleway" pitchFamily="2" charset="0"/>
              </a:rPr>
              <a:t>15 mins</a:t>
            </a:r>
          </a:p>
        </p:txBody>
      </p:sp>
    </p:spTree>
    <p:extLst>
      <p:ext uri="{BB962C8B-B14F-4D97-AF65-F5344CB8AC3E}">
        <p14:creationId xmlns:p14="http://schemas.microsoft.com/office/powerpoint/2010/main" val="1650517975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93415823E5C4448BEEA0D136E2C597" ma:contentTypeVersion="4" ma:contentTypeDescription="Create a new document." ma:contentTypeScope="" ma:versionID="a8b94e64fb9378bc5ad431e8c5e8991f">
  <xsd:schema xmlns:xsd="http://www.w3.org/2001/XMLSchema" xmlns:xs="http://www.w3.org/2001/XMLSchema" xmlns:p="http://schemas.microsoft.com/office/2006/metadata/properties" xmlns:ns2="843107d7-40cd-4192-ae0c-4d20887c4cb0" targetNamespace="http://schemas.microsoft.com/office/2006/metadata/properties" ma:root="true" ma:fieldsID="ddb27c38a13e78a2d5372f63021a2c86" ns2:_="">
    <xsd:import namespace="843107d7-40cd-4192-ae0c-4d20887c4c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107d7-40cd-4192-ae0c-4d20887c4c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245DBE-448C-4BF2-AAEE-973344AA87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3107d7-40cd-4192-ae0c-4d20887c4c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E276CF-7DA4-4634-A2F5-3EB962A6CF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64040D-AF2A-4314-A212-F1FF60879AC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514</Words>
  <Application>Microsoft Office PowerPoint</Application>
  <PresentationFormat>On-screen Show (16:9)</PresentationFormat>
  <Paragraphs>130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Antonio template</vt:lpstr>
      <vt:lpstr>PowerPoint Presentation</vt:lpstr>
      <vt:lpstr>Day 3</vt:lpstr>
      <vt:lpstr>Assignment: Competitive analysis</vt:lpstr>
      <vt:lpstr>Competitive analysis (example)</vt:lpstr>
      <vt:lpstr>Assignment: Competitive analysis</vt:lpstr>
      <vt:lpstr>Competitive analysis</vt:lpstr>
      <vt:lpstr>Assignment: User interview</vt:lpstr>
      <vt:lpstr>Assignment: User interview</vt:lpstr>
      <vt:lpstr>Assignment: Summarize user interview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PAITOON PORNTRAKOON</dc:creator>
  <cp:lastModifiedBy>PAITOON PORNTRAKOON</cp:lastModifiedBy>
  <cp:revision>69</cp:revision>
  <dcterms:modified xsi:type="dcterms:W3CDTF">2024-07-20T17:47:58Z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0x010100F893415823E5C4448BEEA0D136E2C597</vt:lpwstr>
  </property>
</Properties>
</file>