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6"/>
  </p:notesMasterIdLst>
  <p:sldIdLst>
    <p:sldId id="322" r:id="rId5"/>
    <p:sldId id="406" r:id="rId6"/>
    <p:sldId id="389" r:id="rId7"/>
    <p:sldId id="638" r:id="rId8"/>
    <p:sldId id="425" r:id="rId9"/>
    <p:sldId id="391" r:id="rId10"/>
    <p:sldId id="402" r:id="rId11"/>
    <p:sldId id="639" r:id="rId12"/>
    <p:sldId id="637" r:id="rId13"/>
    <p:sldId id="405" r:id="rId14"/>
    <p:sldId id="308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8B8B2-9E30-1322-3E64-6BE79881B244}" v="23" dt="2024-07-03T21:35:29.782"/>
    <p1510:client id="{954CCC64-B87E-9B65-08F6-CBEE15FA539D}" v="1" dt="2024-07-04T18:46:18.407"/>
    <p1510:client id="{96F68142-8ED8-84A3-0AD2-212FB4C46B80}" v="2046" dt="2024-07-03T08:45:42.950"/>
    <p1510:client id="{AA122FB9-B5D1-72C4-D736-015B69F8BC32}" v="33" dt="2024-07-04T15:02:30.773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 MYINT MOH SOE -" userId="S::u6530262@au.edu::41e49228-78a0-4cad-9e5d-5954fab4af59" providerId="AD" clId="Web-{43B8B8B2-9E30-1322-3E64-6BE79881B244}"/>
    <pc:docChg chg="modSld">
      <pc:chgData name="MIN MYINT MOH SOE -" userId="S::u6530262@au.edu::41e49228-78a0-4cad-9e5d-5954fab4af59" providerId="AD" clId="Web-{43B8B8B2-9E30-1322-3E64-6BE79881B244}" dt="2024-07-03T21:35:24.001" v="9"/>
      <pc:docMkLst>
        <pc:docMk/>
      </pc:docMkLst>
      <pc:sldChg chg="modSp">
        <pc:chgData name="MIN MYINT MOH SOE -" userId="S::u6530262@au.edu::41e49228-78a0-4cad-9e5d-5954fab4af59" providerId="AD" clId="Web-{43B8B8B2-9E30-1322-3E64-6BE79881B244}" dt="2024-07-03T21:35:24.001" v="9"/>
        <pc:sldMkLst>
          <pc:docMk/>
          <pc:sldMk cId="1512990856" sldId="405"/>
        </pc:sldMkLst>
        <pc:graphicFrameChg chg="mod modGraphic">
          <ac:chgData name="MIN MYINT MOH SOE -" userId="S::u6530262@au.edu::41e49228-78a0-4cad-9e5d-5954fab4af59" providerId="AD" clId="Web-{43B8B8B2-9E30-1322-3E64-6BE79881B244}" dt="2024-07-03T21:35:24.001" v="9"/>
          <ac:graphicFrameMkLst>
            <pc:docMk/>
            <pc:sldMk cId="1512990856" sldId="405"/>
            <ac:graphicFrameMk id="3" creationId="{2671BEBE-FF08-4313-B5E1-2197238A50D3}"/>
          </ac:graphicFrameMkLst>
        </pc:graphicFrameChg>
      </pc:sldChg>
    </pc:docChg>
  </pc:docChgLst>
  <pc:docChgLst>
    <pc:chgData name="SAI AIK SEI MOUK -" userId="S::u6520057@au.edu::5e9b1900-5786-4d2f-bf74-67ce0b58e309" providerId="AD" clId="Web-{954CCC64-B87E-9B65-08F6-CBEE15FA539D}"/>
    <pc:docChg chg="modSld">
      <pc:chgData name="SAI AIK SEI MOUK -" userId="S::u6520057@au.edu::5e9b1900-5786-4d2f-bf74-67ce0b58e309" providerId="AD" clId="Web-{954CCC64-B87E-9B65-08F6-CBEE15FA539D}" dt="2024-07-04T18:48:31.393" v="20"/>
      <pc:docMkLst>
        <pc:docMk/>
      </pc:docMkLst>
      <pc:sldChg chg="modNotes">
        <pc:chgData name="SAI AIK SEI MOUK -" userId="S::u6520057@au.edu::5e9b1900-5786-4d2f-bf74-67ce0b58e309" providerId="AD" clId="Web-{954CCC64-B87E-9B65-08F6-CBEE15FA539D}" dt="2024-07-04T18:46:16.266" v="2"/>
        <pc:sldMkLst>
          <pc:docMk/>
          <pc:sldMk cId="1619298169" sldId="391"/>
        </pc:sldMkLst>
      </pc:sldChg>
      <pc:sldChg chg="modNotes">
        <pc:chgData name="SAI AIK SEI MOUK -" userId="S::u6520057@au.edu::5e9b1900-5786-4d2f-bf74-67ce0b58e309" providerId="AD" clId="Web-{954CCC64-B87E-9B65-08F6-CBEE15FA539D}" dt="2024-07-04T18:48:31.393" v="20"/>
        <pc:sldMkLst>
          <pc:docMk/>
          <pc:sldMk cId="1512990856" sldId="405"/>
        </pc:sldMkLst>
      </pc:sldChg>
    </pc:docChg>
  </pc:docChgLst>
  <pc:docChgLst>
    <pc:chgData name="MIN MYINT MOH SOE -" userId="S::u6530262@au.edu::41e49228-78a0-4cad-9e5d-5954fab4af59" providerId="AD" clId="Web-{AA122FB9-B5D1-72C4-D736-015B69F8BC32}"/>
    <pc:docChg chg="modSld">
      <pc:chgData name="MIN MYINT MOH SOE -" userId="S::u6530262@au.edu::41e49228-78a0-4cad-9e5d-5954fab4af59" providerId="AD" clId="Web-{AA122FB9-B5D1-72C4-D736-015B69F8BC32}" dt="2024-07-04T15:02:30.476" v="13"/>
      <pc:docMkLst>
        <pc:docMk/>
      </pc:docMkLst>
      <pc:sldChg chg="modSp">
        <pc:chgData name="MIN MYINT MOH SOE -" userId="S::u6530262@au.edu::41e49228-78a0-4cad-9e5d-5954fab4af59" providerId="AD" clId="Web-{AA122FB9-B5D1-72C4-D736-015B69F8BC32}" dt="2024-07-04T15:02:30.476" v="13"/>
        <pc:sldMkLst>
          <pc:docMk/>
          <pc:sldMk cId="1619298169" sldId="391"/>
        </pc:sldMkLst>
        <pc:graphicFrameChg chg="mod modGraphic">
          <ac:chgData name="MIN MYINT MOH SOE -" userId="S::u6530262@au.edu::41e49228-78a0-4cad-9e5d-5954fab4af59" providerId="AD" clId="Web-{AA122FB9-B5D1-72C4-D736-015B69F8BC32}" dt="2024-07-04T15:02:30.476" v="13"/>
          <ac:graphicFrameMkLst>
            <pc:docMk/>
            <pc:sldMk cId="1619298169" sldId="391"/>
            <ac:graphicFrameMk id="6" creationId="{D79561EC-69F9-4460-ABB5-4E04C7F3C0F9}"/>
          </ac:graphicFrameMkLst>
        </pc:graphicFrameChg>
      </pc:sldChg>
      <pc:sldChg chg="modSp">
        <pc:chgData name="MIN MYINT MOH SOE -" userId="S::u6530262@au.edu::41e49228-78a0-4cad-9e5d-5954fab4af59" providerId="AD" clId="Web-{AA122FB9-B5D1-72C4-D736-015B69F8BC32}" dt="2024-07-04T15:00:35.225" v="11"/>
        <pc:sldMkLst>
          <pc:docMk/>
          <pc:sldMk cId="1512990856" sldId="405"/>
        </pc:sldMkLst>
        <pc:graphicFrameChg chg="mod modGraphic">
          <ac:chgData name="MIN MYINT MOH SOE -" userId="S::u6530262@au.edu::41e49228-78a0-4cad-9e5d-5954fab4af59" providerId="AD" clId="Web-{AA122FB9-B5D1-72C4-D736-015B69F8BC32}" dt="2024-07-04T15:00:35.225" v="11"/>
          <ac:graphicFrameMkLst>
            <pc:docMk/>
            <pc:sldMk cId="1512990856" sldId="405"/>
            <ac:graphicFrameMk id="3" creationId="{2671BEBE-FF08-4313-B5E1-2197238A50D3}"/>
          </ac:graphicFrameMkLst>
        </pc:graphicFrameChg>
      </pc:sldChg>
    </pc:docChg>
  </pc:docChgLst>
  <pc:docChgLst>
    <pc:chgData name="PAITOON PORNTRAKOON" userId="5cd5d3ab-e961-47d6-bf96-e335d2d4bc52" providerId="ADAL" clId="{9DBAE615-EB6F-4A23-99F6-2BDC70067CF1}"/>
    <pc:docChg chg="addSld modSld">
      <pc:chgData name="PAITOON PORNTRAKOON" userId="5cd5d3ab-e961-47d6-bf96-e335d2d4bc52" providerId="ADAL" clId="{9DBAE615-EB6F-4A23-99F6-2BDC70067CF1}" dt="2022-06-22T03:14:36.745" v="3"/>
      <pc:docMkLst>
        <pc:docMk/>
      </pc:docMkLst>
      <pc:sldChg chg="modSp mod">
        <pc:chgData name="PAITOON PORNTRAKOON" userId="5cd5d3ab-e961-47d6-bf96-e335d2d4bc52" providerId="ADAL" clId="{9DBAE615-EB6F-4A23-99F6-2BDC70067CF1}" dt="2022-06-22T03:14:36.745" v="3"/>
        <pc:sldMkLst>
          <pc:docMk/>
          <pc:sldMk cId="3363812636" sldId="322"/>
        </pc:sldMkLst>
        <pc:spChg chg="mod">
          <ac:chgData name="PAITOON PORNTRAKOON" userId="5cd5d3ab-e961-47d6-bf96-e335d2d4bc52" providerId="ADAL" clId="{9DBAE615-EB6F-4A23-99F6-2BDC70067CF1}" dt="2022-06-22T03:14:36.745" v="3"/>
          <ac:spMkLst>
            <pc:docMk/>
            <pc:sldMk cId="3363812636" sldId="322"/>
            <ac:spMk id="4" creationId="{1C316285-D51C-49DA-B366-78D007135F8B}"/>
          </ac:spMkLst>
        </pc:spChg>
      </pc:sldChg>
      <pc:sldChg chg="modSp add">
        <pc:chgData name="PAITOON PORNTRAKOON" userId="5cd5d3ab-e961-47d6-bf96-e335d2d4bc52" providerId="ADAL" clId="{9DBAE615-EB6F-4A23-99F6-2BDC70067CF1}" dt="2022-06-22T03:14:36.745" v="3"/>
        <pc:sldMkLst>
          <pc:docMk/>
          <pc:sldMk cId="953420287" sldId="537"/>
        </pc:sldMkLst>
        <pc:spChg chg="mod">
          <ac:chgData name="PAITOON PORNTRAKOON" userId="5cd5d3ab-e961-47d6-bf96-e335d2d4bc52" providerId="ADAL" clId="{9DBAE615-EB6F-4A23-99F6-2BDC70067CF1}" dt="2022-06-22T03:14:36.745" v="3"/>
          <ac:spMkLst>
            <pc:docMk/>
            <pc:sldMk cId="953420287" sldId="537"/>
            <ac:spMk id="3" creationId="{1DD0EF4A-4797-47FA-A0CA-D4B704D64A52}"/>
          </ac:spMkLst>
        </pc:spChg>
      </pc:sldChg>
    </pc:docChg>
  </pc:docChgLst>
  <pc:docChgLst>
    <pc:chgData name="PAITOON PORNTRAKOON" userId="5cd5d3ab-e961-47d6-bf96-e335d2d4bc52" providerId="ADAL" clId="{A41BD52F-8FF7-4AE8-B1CB-49365A5CF8D3}"/>
    <pc:docChg chg="addSld delSld modSld">
      <pc:chgData name="PAITOON PORNTRAKOON" userId="5cd5d3ab-e961-47d6-bf96-e335d2d4bc52" providerId="ADAL" clId="{A41BD52F-8FF7-4AE8-B1CB-49365A5CF8D3}" dt="2024-04-03T10:02:43.001" v="17" actId="6549"/>
      <pc:docMkLst>
        <pc:docMk/>
      </pc:docMkLst>
      <pc:sldChg chg="modSp mod">
        <pc:chgData name="PAITOON PORNTRAKOON" userId="5cd5d3ab-e961-47d6-bf96-e335d2d4bc52" providerId="ADAL" clId="{A41BD52F-8FF7-4AE8-B1CB-49365A5CF8D3}" dt="2024-04-03T10:01:04.909" v="11"/>
        <pc:sldMkLst>
          <pc:docMk/>
          <pc:sldMk cId="3363812636" sldId="322"/>
        </pc:sldMkLst>
        <pc:spChg chg="mod">
          <ac:chgData name="PAITOON PORNTRAKOON" userId="5cd5d3ab-e961-47d6-bf96-e335d2d4bc52" providerId="ADAL" clId="{A41BD52F-8FF7-4AE8-B1CB-49365A5CF8D3}" dt="2024-04-03T10:01:04.909" v="11"/>
          <ac:spMkLst>
            <pc:docMk/>
            <pc:sldMk cId="3363812636" sldId="322"/>
            <ac:spMk id="4" creationId="{1C316285-D51C-49DA-B366-78D007135F8B}"/>
          </ac:spMkLst>
        </pc:spChg>
      </pc:sldChg>
      <pc:sldChg chg="add modNotesTx">
        <pc:chgData name="PAITOON PORNTRAKOON" userId="5cd5d3ab-e961-47d6-bf96-e335d2d4bc52" providerId="ADAL" clId="{A41BD52F-8FF7-4AE8-B1CB-49365A5CF8D3}" dt="2024-04-03T10:02:01.280" v="15" actId="6549"/>
        <pc:sldMkLst>
          <pc:docMk/>
          <pc:sldMk cId="2167071594" sldId="389"/>
        </pc:sldMkLst>
      </pc:sldChg>
      <pc:sldChg chg="add">
        <pc:chgData name="PAITOON PORNTRAKOON" userId="5cd5d3ab-e961-47d6-bf96-e335d2d4bc52" providerId="ADAL" clId="{A41BD52F-8FF7-4AE8-B1CB-49365A5CF8D3}" dt="2024-04-03T10:01:58.322" v="14"/>
        <pc:sldMkLst>
          <pc:docMk/>
          <pc:sldMk cId="1619298169" sldId="391"/>
        </pc:sldMkLst>
      </pc:sldChg>
      <pc:sldChg chg="add modNotesTx">
        <pc:chgData name="PAITOON PORNTRAKOON" userId="5cd5d3ab-e961-47d6-bf96-e335d2d4bc52" providerId="ADAL" clId="{A41BD52F-8FF7-4AE8-B1CB-49365A5CF8D3}" dt="2024-04-03T10:02:43.001" v="17" actId="6549"/>
        <pc:sldMkLst>
          <pc:docMk/>
          <pc:sldMk cId="422763372" sldId="402"/>
        </pc:sldMkLst>
      </pc:sldChg>
      <pc:sldChg chg="add">
        <pc:chgData name="PAITOON PORNTRAKOON" userId="5cd5d3ab-e961-47d6-bf96-e335d2d4bc52" providerId="ADAL" clId="{A41BD52F-8FF7-4AE8-B1CB-49365A5CF8D3}" dt="2024-04-03T10:02:20.542" v="16"/>
        <pc:sldMkLst>
          <pc:docMk/>
          <pc:sldMk cId="1512990856" sldId="405"/>
        </pc:sldMkLst>
      </pc:sldChg>
      <pc:sldChg chg="modSp mod">
        <pc:chgData name="PAITOON PORNTRAKOON" userId="5cd5d3ab-e961-47d6-bf96-e335d2d4bc52" providerId="ADAL" clId="{A41BD52F-8FF7-4AE8-B1CB-49365A5CF8D3}" dt="2024-04-03T10:01:10.057" v="12" actId="20577"/>
        <pc:sldMkLst>
          <pc:docMk/>
          <pc:sldMk cId="3861422729" sldId="406"/>
        </pc:sldMkLst>
        <pc:spChg chg="mod">
          <ac:chgData name="PAITOON PORNTRAKOON" userId="5cd5d3ab-e961-47d6-bf96-e335d2d4bc52" providerId="ADAL" clId="{A41BD52F-8FF7-4AE8-B1CB-49365A5CF8D3}" dt="2024-04-03T10:01:10.057" v="12" actId="20577"/>
          <ac:spMkLst>
            <pc:docMk/>
            <pc:sldMk cId="3861422729" sldId="406"/>
            <ac:spMk id="111" creationId="{00000000-0000-0000-0000-000000000000}"/>
          </ac:spMkLst>
        </pc:spChg>
      </pc:sldChg>
      <pc:sldChg chg="del">
        <pc:chgData name="PAITOON PORNTRAKOON" userId="5cd5d3ab-e961-47d6-bf96-e335d2d4bc52" providerId="ADAL" clId="{A41BD52F-8FF7-4AE8-B1CB-49365A5CF8D3}" dt="2024-04-03T10:01:41.067" v="13" actId="47"/>
        <pc:sldMkLst>
          <pc:docMk/>
          <pc:sldMk cId="220431933" sldId="407"/>
        </pc:sldMkLst>
      </pc:sldChg>
      <pc:sldChg chg="add">
        <pc:chgData name="PAITOON PORNTRAKOON" userId="5cd5d3ab-e961-47d6-bf96-e335d2d4bc52" providerId="ADAL" clId="{A41BD52F-8FF7-4AE8-B1CB-49365A5CF8D3}" dt="2024-04-03T10:01:58.322" v="14"/>
        <pc:sldMkLst>
          <pc:docMk/>
          <pc:sldMk cId="664649477" sldId="425"/>
        </pc:sldMkLst>
      </pc:sldChg>
      <pc:sldChg chg="del">
        <pc:chgData name="PAITOON PORNTRAKOON" userId="5cd5d3ab-e961-47d6-bf96-e335d2d4bc52" providerId="ADAL" clId="{A41BD52F-8FF7-4AE8-B1CB-49365A5CF8D3}" dt="2024-04-03T10:01:41.067" v="13" actId="47"/>
        <pc:sldMkLst>
          <pc:docMk/>
          <pc:sldMk cId="2863189000" sldId="536"/>
        </pc:sldMkLst>
      </pc:sldChg>
      <pc:sldChg chg="del">
        <pc:chgData name="PAITOON PORNTRAKOON" userId="5cd5d3ab-e961-47d6-bf96-e335d2d4bc52" providerId="ADAL" clId="{A41BD52F-8FF7-4AE8-B1CB-49365A5CF8D3}" dt="2024-04-03T10:01:41.067" v="13" actId="47"/>
        <pc:sldMkLst>
          <pc:docMk/>
          <pc:sldMk cId="953420287" sldId="537"/>
        </pc:sldMkLst>
      </pc:sldChg>
      <pc:sldChg chg="add">
        <pc:chgData name="PAITOON PORNTRAKOON" userId="5cd5d3ab-e961-47d6-bf96-e335d2d4bc52" providerId="ADAL" clId="{A41BD52F-8FF7-4AE8-B1CB-49365A5CF8D3}" dt="2024-04-03T10:02:20.542" v="16"/>
        <pc:sldMkLst>
          <pc:docMk/>
          <pc:sldMk cId="1028300294" sldId="637"/>
        </pc:sldMkLst>
      </pc:sldChg>
      <pc:sldChg chg="add">
        <pc:chgData name="PAITOON PORNTRAKOON" userId="5cd5d3ab-e961-47d6-bf96-e335d2d4bc52" providerId="ADAL" clId="{A41BD52F-8FF7-4AE8-B1CB-49365A5CF8D3}" dt="2024-04-03T10:01:58.322" v="14"/>
        <pc:sldMkLst>
          <pc:docMk/>
          <pc:sldMk cId="1199508456" sldId="638"/>
        </pc:sldMkLst>
      </pc:sldChg>
      <pc:sldChg chg="add">
        <pc:chgData name="PAITOON PORNTRAKOON" userId="5cd5d3ab-e961-47d6-bf96-e335d2d4bc52" providerId="ADAL" clId="{A41BD52F-8FF7-4AE8-B1CB-49365A5CF8D3}" dt="2024-04-03T10:02:20.542" v="16"/>
        <pc:sldMkLst>
          <pc:docMk/>
          <pc:sldMk cId="542994789" sldId="639"/>
        </pc:sldMkLst>
      </pc:sldChg>
      <pc:sldMasterChg chg="delSldLayout">
        <pc:chgData name="PAITOON PORNTRAKOON" userId="5cd5d3ab-e961-47d6-bf96-e335d2d4bc52" providerId="ADAL" clId="{A41BD52F-8FF7-4AE8-B1CB-49365A5CF8D3}" dt="2024-04-03T10:01:41.067" v="13" actId="47"/>
        <pc:sldMasterMkLst>
          <pc:docMk/>
          <pc:sldMasterMk cId="0" sldId="2147483658"/>
        </pc:sldMasterMkLst>
        <pc:sldLayoutChg chg="del">
          <pc:chgData name="PAITOON PORNTRAKOON" userId="5cd5d3ab-e961-47d6-bf96-e335d2d4bc52" providerId="ADAL" clId="{A41BD52F-8FF7-4AE8-B1CB-49365A5CF8D3}" dt="2024-04-03T10:01:41.067" v="13" actId="47"/>
          <pc:sldLayoutMkLst>
            <pc:docMk/>
            <pc:sldMasterMk cId="0" sldId="2147483658"/>
            <pc:sldLayoutMk cId="4056806489" sldId="2147483661"/>
          </pc:sldLayoutMkLst>
        </pc:sldLayoutChg>
        <pc:sldLayoutChg chg="del">
          <pc:chgData name="PAITOON PORNTRAKOON" userId="5cd5d3ab-e961-47d6-bf96-e335d2d4bc52" providerId="ADAL" clId="{A41BD52F-8FF7-4AE8-B1CB-49365A5CF8D3}" dt="2024-04-03T10:01:41.067" v="13" actId="47"/>
          <pc:sldLayoutMkLst>
            <pc:docMk/>
            <pc:sldMasterMk cId="0" sldId="2147483658"/>
            <pc:sldLayoutMk cId="4216993502" sldId="2147483662"/>
          </pc:sldLayoutMkLst>
        </pc:sldLayoutChg>
      </pc:sldMasterChg>
    </pc:docChg>
  </pc:docChgLst>
  <pc:docChgLst>
    <pc:chgData name="PAITOON PORNTRAKOON" userId="5cd5d3ab-e961-47d6-bf96-e335d2d4bc52" providerId="ADAL" clId="{92DF2478-2605-4014-B647-17BC4C11E3E3}"/>
    <pc:docChg chg="modSld">
      <pc:chgData name="PAITOON PORNTRAKOON" userId="5cd5d3ab-e961-47d6-bf96-e335d2d4bc52" providerId="ADAL" clId="{92DF2478-2605-4014-B647-17BC4C11E3E3}" dt="2023-05-18T00:06:56.460" v="0"/>
      <pc:docMkLst>
        <pc:docMk/>
      </pc:docMkLst>
      <pc:sldChg chg="modSp mod">
        <pc:chgData name="PAITOON PORNTRAKOON" userId="5cd5d3ab-e961-47d6-bf96-e335d2d4bc52" providerId="ADAL" clId="{92DF2478-2605-4014-B647-17BC4C11E3E3}" dt="2023-05-18T00:06:56.460" v="0"/>
        <pc:sldMkLst>
          <pc:docMk/>
          <pc:sldMk cId="220431933" sldId="407"/>
        </pc:sldMkLst>
        <pc:spChg chg="mod">
          <ac:chgData name="PAITOON PORNTRAKOON" userId="5cd5d3ab-e961-47d6-bf96-e335d2d4bc52" providerId="ADAL" clId="{92DF2478-2605-4014-B647-17BC4C11E3E3}" dt="2023-05-18T00:06:56.460" v="0"/>
          <ac:spMkLst>
            <pc:docMk/>
            <pc:sldMk cId="220431933" sldId="407"/>
            <ac:spMk id="3" creationId="{1DD0EF4A-4797-47FA-A0CA-D4B704D64A52}"/>
          </ac:spMkLst>
        </pc:spChg>
      </pc:sldChg>
    </pc:docChg>
  </pc:docChgLst>
  <pc:docChgLst>
    <pc:chgData name="MIN MYINT MOH SOE -" userId="S::u6530262@au.edu::41e49228-78a0-4cad-9e5d-5954fab4af59" providerId="AD" clId="Web-{96F68142-8ED8-84A3-0AD2-212FB4C46B80}"/>
    <pc:docChg chg="modSld">
      <pc:chgData name="MIN MYINT MOH SOE -" userId="S::u6530262@au.edu::41e49228-78a0-4cad-9e5d-5954fab4af59" providerId="AD" clId="Web-{96F68142-8ED8-84A3-0AD2-212FB4C46B80}" dt="2024-07-03T08:43:50.260" v="1988" actId="20577"/>
      <pc:docMkLst>
        <pc:docMk/>
      </pc:docMkLst>
      <pc:sldChg chg="modSp">
        <pc:chgData name="MIN MYINT MOH SOE -" userId="S::u6530262@au.edu::41e49228-78a0-4cad-9e5d-5954fab4af59" providerId="AD" clId="Web-{96F68142-8ED8-84A3-0AD2-212FB4C46B80}" dt="2024-07-03T08:43:50.260" v="1988" actId="20577"/>
        <pc:sldMkLst>
          <pc:docMk/>
          <pc:sldMk cId="3363812636" sldId="322"/>
        </pc:sldMkLst>
        <pc:spChg chg="mod">
          <ac:chgData name="MIN MYINT MOH SOE -" userId="S::u6530262@au.edu::41e49228-78a0-4cad-9e5d-5954fab4af59" providerId="AD" clId="Web-{96F68142-8ED8-84A3-0AD2-212FB4C46B80}" dt="2024-07-03T08:43:50.260" v="1988" actId="20577"/>
          <ac:spMkLst>
            <pc:docMk/>
            <pc:sldMk cId="3363812636" sldId="322"/>
            <ac:spMk id="4" creationId="{1C316285-D51C-49DA-B366-78D007135F8B}"/>
          </ac:spMkLst>
        </pc:spChg>
      </pc:sldChg>
      <pc:sldChg chg="addSp delSp modSp">
        <pc:chgData name="MIN MYINT MOH SOE -" userId="S::u6530262@au.edu::41e49228-78a0-4cad-9e5d-5954fab4af59" providerId="AD" clId="Web-{96F68142-8ED8-84A3-0AD2-212FB4C46B80}" dt="2024-07-03T08:27:56.898" v="1627"/>
        <pc:sldMkLst>
          <pc:docMk/>
          <pc:sldMk cId="1619298169" sldId="391"/>
        </pc:sldMkLst>
        <pc:graphicFrameChg chg="add del mod modGraphic">
          <ac:chgData name="MIN MYINT MOH SOE -" userId="S::u6530262@au.edu::41e49228-78a0-4cad-9e5d-5954fab4af59" providerId="AD" clId="Web-{96F68142-8ED8-84A3-0AD2-212FB4C46B80}" dt="2024-07-03T08:27:56.898" v="1627"/>
          <ac:graphicFrameMkLst>
            <pc:docMk/>
            <pc:sldMk cId="1619298169" sldId="391"/>
            <ac:graphicFrameMk id="6" creationId="{D79561EC-69F9-4460-ABB5-4E04C7F3C0F9}"/>
          </ac:graphicFrameMkLst>
        </pc:graphicFrameChg>
        <pc:picChg chg="add del mod">
          <ac:chgData name="MIN MYINT MOH SOE -" userId="S::u6530262@au.edu::41e49228-78a0-4cad-9e5d-5954fab4af59" providerId="AD" clId="Web-{96F68142-8ED8-84A3-0AD2-212FB4C46B80}" dt="2024-07-03T07:45:20.583" v="741"/>
          <ac:picMkLst>
            <pc:docMk/>
            <pc:sldMk cId="1619298169" sldId="391"/>
            <ac:picMk id="3" creationId="{853871F1-4C83-76AE-1D16-009B45A851EE}"/>
          </ac:picMkLst>
        </pc:picChg>
        <pc:picChg chg="add del mod">
          <ac:chgData name="MIN MYINT MOH SOE -" userId="S::u6530262@au.edu::41e49228-78a0-4cad-9e5d-5954fab4af59" providerId="AD" clId="Web-{96F68142-8ED8-84A3-0AD2-212FB4C46B80}" dt="2024-07-03T07:48:05.742" v="953"/>
          <ac:picMkLst>
            <pc:docMk/>
            <pc:sldMk cId="1619298169" sldId="391"/>
            <ac:picMk id="5" creationId="{AB90AE4C-2EFC-0DAF-2386-34C66247E472}"/>
          </ac:picMkLst>
        </pc:picChg>
        <pc:picChg chg="add del mod">
          <ac:chgData name="MIN MYINT MOH SOE -" userId="S::u6530262@au.edu::41e49228-78a0-4cad-9e5d-5954fab4af59" providerId="AD" clId="Web-{96F68142-8ED8-84A3-0AD2-212FB4C46B80}" dt="2024-07-03T07:47:02.053" v="883"/>
          <ac:picMkLst>
            <pc:docMk/>
            <pc:sldMk cId="1619298169" sldId="391"/>
            <ac:picMk id="7" creationId="{872ECBDA-878E-4F15-489B-F06249ED23E4}"/>
          </ac:picMkLst>
        </pc:picChg>
        <pc:picChg chg="add del mod">
          <ac:chgData name="MIN MYINT MOH SOE -" userId="S::u6530262@au.edu::41e49228-78a0-4cad-9e5d-5954fab4af59" providerId="AD" clId="Web-{96F68142-8ED8-84A3-0AD2-212FB4C46B80}" dt="2024-07-03T07:45:32.786" v="746"/>
          <ac:picMkLst>
            <pc:docMk/>
            <pc:sldMk cId="1619298169" sldId="391"/>
            <ac:picMk id="8" creationId="{CEEB72B9-074B-EF0F-9594-8F5CCB9A9551}"/>
          </ac:picMkLst>
        </pc:picChg>
        <pc:picChg chg="add mod">
          <ac:chgData name="MIN MYINT MOH SOE -" userId="S::u6530262@au.edu::41e49228-78a0-4cad-9e5d-5954fab4af59" providerId="AD" clId="Web-{96F68142-8ED8-84A3-0AD2-212FB4C46B80}" dt="2024-07-03T07:49:59.573" v="1225" actId="1076"/>
          <ac:picMkLst>
            <pc:docMk/>
            <pc:sldMk cId="1619298169" sldId="391"/>
            <ac:picMk id="9" creationId="{23CB7C65-CF83-5D1D-5EBE-E27785063E15}"/>
          </ac:picMkLst>
        </pc:picChg>
        <pc:picChg chg="add del mod">
          <ac:chgData name="MIN MYINT MOH SOE -" userId="S::u6530262@au.edu::41e49228-78a0-4cad-9e5d-5954fab4af59" providerId="AD" clId="Web-{96F68142-8ED8-84A3-0AD2-212FB4C46B80}" dt="2024-07-03T08:04:22.402" v="1549"/>
          <ac:picMkLst>
            <pc:docMk/>
            <pc:sldMk cId="1619298169" sldId="391"/>
            <ac:picMk id="10" creationId="{71D850EF-A8FD-A43B-3F15-A9D85D076F64}"/>
          </ac:picMkLst>
        </pc:picChg>
        <pc:picChg chg="add mod">
          <ac:chgData name="MIN MYINT MOH SOE -" userId="S::u6530262@au.edu::41e49228-78a0-4cad-9e5d-5954fab4af59" providerId="AD" clId="Web-{96F68142-8ED8-84A3-0AD2-212FB4C46B80}" dt="2024-07-03T07:59:04.208" v="1543" actId="1076"/>
          <ac:picMkLst>
            <pc:docMk/>
            <pc:sldMk cId="1619298169" sldId="391"/>
            <ac:picMk id="11" creationId="{68593AD9-0C22-FF23-D182-A618C4F82DEF}"/>
          </ac:picMkLst>
        </pc:picChg>
        <pc:picChg chg="add del mod">
          <ac:chgData name="MIN MYINT MOH SOE -" userId="S::u6530262@au.edu::41e49228-78a0-4cad-9e5d-5954fab4af59" providerId="AD" clId="Web-{96F68142-8ED8-84A3-0AD2-212FB4C46B80}" dt="2024-07-03T07:52:15.716" v="1384"/>
          <ac:picMkLst>
            <pc:docMk/>
            <pc:sldMk cId="1619298169" sldId="391"/>
            <ac:picMk id="12" creationId="{76A443ED-5A63-9362-B940-CD6298F02C1F}"/>
          </ac:picMkLst>
        </pc:picChg>
        <pc:picChg chg="add mod">
          <ac:chgData name="MIN MYINT MOH SOE -" userId="S::u6530262@au.edu::41e49228-78a0-4cad-9e5d-5954fab4af59" providerId="AD" clId="Web-{96F68142-8ED8-84A3-0AD2-212FB4C46B80}" dt="2024-07-03T07:49:53.901" v="1224" actId="1076"/>
          <ac:picMkLst>
            <pc:docMk/>
            <pc:sldMk cId="1619298169" sldId="391"/>
            <ac:picMk id="13" creationId="{DE85DAE5-B1AB-230B-E507-B2E0CF128D07}"/>
          </ac:picMkLst>
        </pc:picChg>
        <pc:picChg chg="add mod">
          <ac:chgData name="MIN MYINT MOH SOE -" userId="S::u6530262@au.edu::41e49228-78a0-4cad-9e5d-5954fab4af59" providerId="AD" clId="Web-{96F68142-8ED8-84A3-0AD2-212FB4C46B80}" dt="2024-07-03T07:59:48.506" v="1544" actId="1076"/>
          <ac:picMkLst>
            <pc:docMk/>
            <pc:sldMk cId="1619298169" sldId="391"/>
            <ac:picMk id="14" creationId="{90AD934F-781F-48D7-34B5-D8A51C920F55}"/>
          </ac:picMkLst>
        </pc:picChg>
        <pc:picChg chg="add mod">
          <ac:chgData name="MIN MYINT MOH SOE -" userId="S::u6530262@au.edu::41e49228-78a0-4cad-9e5d-5954fab4af59" providerId="AD" clId="Web-{96F68142-8ED8-84A3-0AD2-212FB4C46B80}" dt="2024-07-03T08:04:19.777" v="1548" actId="1076"/>
          <ac:picMkLst>
            <pc:docMk/>
            <pc:sldMk cId="1619298169" sldId="391"/>
            <ac:picMk id="15" creationId="{58581129-B69B-4476-113F-17BF8045CA4C}"/>
          </ac:picMkLst>
        </pc:picChg>
      </pc:sldChg>
      <pc:sldChg chg="modSp">
        <pc:chgData name="MIN MYINT MOH SOE -" userId="S::u6530262@au.edu::41e49228-78a0-4cad-9e5d-5954fab4af59" providerId="AD" clId="Web-{96F68142-8ED8-84A3-0AD2-212FB4C46B80}" dt="2024-07-03T08:43:02.993" v="1986"/>
        <pc:sldMkLst>
          <pc:docMk/>
          <pc:sldMk cId="1512990856" sldId="405"/>
        </pc:sldMkLst>
        <pc:graphicFrameChg chg="mod modGraphic">
          <ac:chgData name="MIN MYINT MOH SOE -" userId="S::u6530262@au.edu::41e49228-78a0-4cad-9e5d-5954fab4af59" providerId="AD" clId="Web-{96F68142-8ED8-84A3-0AD2-212FB4C46B80}" dt="2024-07-03T08:43:02.993" v="1986"/>
          <ac:graphicFrameMkLst>
            <pc:docMk/>
            <pc:sldMk cId="1512990856" sldId="405"/>
            <ac:graphicFrameMk id="3" creationId="{2671BEBE-FF08-4313-B5E1-2197238A50D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Raleway" pitchFamily="2" charset="0"/>
        <a:ea typeface="Raleway" pitchFamily="2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21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63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6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cs typeface="Calibri"/>
              </a:rPr>
              <a:t>(3) Okay</a:t>
            </a:r>
          </a:p>
        </p:txBody>
      </p:sp>
    </p:spTree>
    <p:extLst>
      <p:ext uri="{BB962C8B-B14F-4D97-AF65-F5344CB8AC3E}">
        <p14:creationId xmlns:p14="http://schemas.microsoft.com/office/powerpoint/2010/main" val="1237103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cs typeface="Calibri"/>
              </a:rPr>
              <a:t>(2) Problem statement and user story do not match.</a:t>
            </a:r>
          </a:p>
        </p:txBody>
      </p:sp>
    </p:spTree>
    <p:extLst>
      <p:ext uri="{BB962C8B-B14F-4D97-AF65-F5344CB8AC3E}">
        <p14:creationId xmlns:p14="http://schemas.microsoft.com/office/powerpoint/2010/main" val="408073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06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41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11817" y="337763"/>
            <a:ext cx="7868758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929BEC-9580-4699-AE6B-D62091B0B6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188" y="1300163"/>
            <a:ext cx="7869237" cy="3629025"/>
          </a:xfrm>
        </p:spPr>
        <p:txBody>
          <a:bodyPr/>
          <a:lstStyle>
            <a:lvl1pPr>
              <a:defRPr sz="2000">
                <a:latin typeface="Raleway" pitchFamily="2" charset="0"/>
              </a:defRPr>
            </a:lvl1pPr>
            <a:lvl2pPr>
              <a:spcBef>
                <a:spcPts val="600"/>
              </a:spcBef>
              <a:buClr>
                <a:schemeClr val="accent6"/>
              </a:buClr>
              <a:buSzPct val="100000"/>
              <a:defRPr sz="1800">
                <a:latin typeface="Raleway" pitchFamily="2" charset="0"/>
              </a:defRPr>
            </a:lvl2pPr>
            <a:lvl3pPr>
              <a:spcBef>
                <a:spcPts val="600"/>
              </a:spcBef>
              <a:buClr>
                <a:schemeClr val="accent6"/>
              </a:buClr>
              <a:buSzPct val="100000"/>
              <a:defRPr sz="1600">
                <a:latin typeface="Raleway" pitchFamily="2" charset="0"/>
              </a:defRPr>
            </a:lvl3pPr>
            <a:lvl4pPr marL="14478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DBA85B8-BF06-4A76-8EC2-116129FB34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265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k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81C2-90E1-431C-BD53-3E55D5CC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3" y="224972"/>
            <a:ext cx="7813682" cy="406399"/>
          </a:xfr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A5B26-2D84-4085-9040-9414D1295B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Google Shape;14;p2">
            <a:extLst>
              <a:ext uri="{FF2B5EF4-FFF2-40B4-BE49-F238E27FC236}">
                <a16:creationId xmlns:a16="http://schemas.microsoft.com/office/drawing/2014/main" id="{06D6070F-148D-4E25-AD2B-446BF9CF2A60}"/>
              </a:ext>
            </a:extLst>
          </p:cNvPr>
          <p:cNvSpPr/>
          <p:nvPr userDrawn="1"/>
        </p:nvSpPr>
        <p:spPr>
          <a:xfrm>
            <a:off x="663424" y="631371"/>
            <a:ext cx="4553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301;p48">
            <a:extLst>
              <a:ext uri="{FF2B5EF4-FFF2-40B4-BE49-F238E27FC236}">
                <a16:creationId xmlns:a16="http://schemas.microsoft.com/office/drawing/2014/main" id="{21F709A3-7817-4176-9686-E275A032BD78}"/>
              </a:ext>
            </a:extLst>
          </p:cNvPr>
          <p:cNvGrpSpPr/>
          <p:nvPr userDrawn="1"/>
        </p:nvGrpSpPr>
        <p:grpSpPr>
          <a:xfrm>
            <a:off x="105380" y="222815"/>
            <a:ext cx="445821" cy="425246"/>
            <a:chOff x="8338678" y="5506443"/>
            <a:chExt cx="720227" cy="686988"/>
          </a:xfrm>
        </p:grpSpPr>
        <p:sp>
          <p:nvSpPr>
            <p:cNvPr id="6" name="Google Shape;1302;p48">
              <a:extLst>
                <a:ext uri="{FF2B5EF4-FFF2-40B4-BE49-F238E27FC236}">
                  <a16:creationId xmlns:a16="http://schemas.microsoft.com/office/drawing/2014/main" id="{63AF51E0-3895-48D6-BC2B-4398BFE358AB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03;p48">
              <a:extLst>
                <a:ext uri="{FF2B5EF4-FFF2-40B4-BE49-F238E27FC236}">
                  <a16:creationId xmlns:a16="http://schemas.microsoft.com/office/drawing/2014/main" id="{DF40D4B8-DE82-4EF0-9315-8A039D9DE6B3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04;p48">
              <a:extLst>
                <a:ext uri="{FF2B5EF4-FFF2-40B4-BE49-F238E27FC236}">
                  <a16:creationId xmlns:a16="http://schemas.microsoft.com/office/drawing/2014/main" id="{B50FF70F-E987-4B6E-81E7-503ABF3FC644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05;p48">
              <a:extLst>
                <a:ext uri="{FF2B5EF4-FFF2-40B4-BE49-F238E27FC236}">
                  <a16:creationId xmlns:a16="http://schemas.microsoft.com/office/drawing/2014/main" id="{97171C13-69AE-4251-8FD6-81228D7FA673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06;p48">
              <a:extLst>
                <a:ext uri="{FF2B5EF4-FFF2-40B4-BE49-F238E27FC236}">
                  <a16:creationId xmlns:a16="http://schemas.microsoft.com/office/drawing/2014/main" id="{432FE4C5-6BEB-4A9E-8558-68A25F69B8B9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07;p48">
              <a:extLst>
                <a:ext uri="{FF2B5EF4-FFF2-40B4-BE49-F238E27FC236}">
                  <a16:creationId xmlns:a16="http://schemas.microsoft.com/office/drawing/2014/main" id="{C3748A53-EB3D-420F-85F8-BC98642A7283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40357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6893" y="358388"/>
            <a:ext cx="781368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6893" y="1373588"/>
            <a:ext cx="7813682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lang="en-US"/>
          </a:p>
          <a:p>
            <a:pPr lvl="1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Raleway" pitchFamily="2" charset="0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2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00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502932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aleway" pitchFamily="2" charset="0"/>
              </a:rPr>
              <a:t>UI/UX </a:t>
            </a:r>
            <a:r>
              <a:rPr lang="en" sz="3200">
                <a:solidFill>
                  <a:schemeClr val="accent4"/>
                </a:solidFill>
                <a:latin typeface="Raleway" pitchFamily="2" charset="0"/>
              </a:rPr>
              <a:t>Worksheet</a:t>
            </a:r>
            <a:endParaRPr sz="3200">
              <a:solidFill>
                <a:schemeClr val="accent4"/>
              </a:solidFill>
              <a:latin typeface="Raleway" pitchFamily="2" charset="0"/>
            </a:endParaRPr>
          </a:p>
        </p:txBody>
      </p:sp>
      <p:sp>
        <p:nvSpPr>
          <p:cNvPr id="4" name="Google Shape;357;p34">
            <a:extLst>
              <a:ext uri="{FF2B5EF4-FFF2-40B4-BE49-F238E27FC236}">
                <a16:creationId xmlns:a16="http://schemas.microsoft.com/office/drawing/2014/main" id="{1C316285-D51C-49DA-B366-78D007135F8B}"/>
              </a:ext>
            </a:extLst>
          </p:cNvPr>
          <p:cNvSpPr txBox="1">
            <a:spLocks/>
          </p:cNvSpPr>
          <p:nvPr/>
        </p:nvSpPr>
        <p:spPr>
          <a:xfrm>
            <a:off x="916025" y="1780282"/>
            <a:ext cx="5561100" cy="279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2000" b="1">
                <a:solidFill>
                  <a:schemeClr val="lt1"/>
                </a:solidFill>
                <a:latin typeface="Raleway" pitchFamily="2" charset="0"/>
              </a:rPr>
              <a:t>Team members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6530262 Min Myint Moh Soe</a:t>
            </a:r>
            <a:endParaRPr lang="en-US" sz="2000">
              <a:solidFill>
                <a:srgbClr val="67748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6530289 Sai Oum Maing</a:t>
            </a:r>
            <a:endParaRPr lang="en-US" sz="2000">
              <a:solidFill>
                <a:srgbClr val="67748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6622085 Min Htet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6520102 Aung </a:t>
            </a:r>
            <a:r>
              <a:rPr lang="en-US" sz="2000" err="1">
                <a:solidFill>
                  <a:schemeClr val="lt1"/>
                </a:solidFill>
                <a:latin typeface="Calibri"/>
                <a:cs typeface="Calibri"/>
              </a:rPr>
              <a:t>Bhone</a:t>
            </a: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 Naing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6530198 Heang </a:t>
            </a:r>
            <a:r>
              <a:rPr lang="en-US" sz="2000" err="1">
                <a:solidFill>
                  <a:schemeClr val="lt1"/>
                </a:solidFill>
                <a:latin typeface="Calibri"/>
                <a:cs typeface="Calibri"/>
              </a:rPr>
              <a:t>Mengtry</a:t>
            </a:r>
          </a:p>
          <a:p>
            <a:pPr marL="0" indent="0">
              <a:buNone/>
            </a:pPr>
            <a:endParaRPr lang="en-US" sz="2000">
              <a:solidFill>
                <a:srgbClr val="677480"/>
              </a:solidFill>
              <a:latin typeface="Segoe UI"/>
              <a:cs typeface="Segoe UI"/>
            </a:endParaRPr>
          </a:p>
          <a:p>
            <a:pPr marL="0" indent="0">
              <a:buFont typeface="Lato"/>
              <a:buNone/>
            </a:pPr>
            <a:endParaRPr lang="en-US" sz="2000">
              <a:solidFill>
                <a:schemeClr val="lt1"/>
              </a:solidFill>
              <a:latin typeface="Raleway" pitchFamily="2" charset="0"/>
            </a:endParaRPr>
          </a:p>
        </p:txBody>
      </p:sp>
      <p:grpSp>
        <p:nvGrpSpPr>
          <p:cNvPr id="7" name="Google Shape;1301;p48">
            <a:extLst>
              <a:ext uri="{FF2B5EF4-FFF2-40B4-BE49-F238E27FC236}">
                <a16:creationId xmlns:a16="http://schemas.microsoft.com/office/drawing/2014/main" id="{A7A0508C-DE74-4A72-8F8D-64890C7D1A60}"/>
              </a:ext>
            </a:extLst>
          </p:cNvPr>
          <p:cNvGrpSpPr/>
          <p:nvPr/>
        </p:nvGrpSpPr>
        <p:grpSpPr>
          <a:xfrm>
            <a:off x="6029392" y="502932"/>
            <a:ext cx="2725533" cy="2620878"/>
            <a:chOff x="8338678" y="5506443"/>
            <a:chExt cx="720227" cy="686988"/>
          </a:xfrm>
        </p:grpSpPr>
        <p:sp>
          <p:nvSpPr>
            <p:cNvPr id="8" name="Google Shape;1302;p48">
              <a:extLst>
                <a:ext uri="{FF2B5EF4-FFF2-40B4-BE49-F238E27FC236}">
                  <a16:creationId xmlns:a16="http://schemas.microsoft.com/office/drawing/2014/main" id="{276A9FAA-FCCE-4193-BF03-E2F173401E10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03;p48">
              <a:extLst>
                <a:ext uri="{FF2B5EF4-FFF2-40B4-BE49-F238E27FC236}">
                  <a16:creationId xmlns:a16="http://schemas.microsoft.com/office/drawing/2014/main" id="{D769601A-8BE6-4DCD-9BCB-2FFA100CD0CD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04;p48">
              <a:extLst>
                <a:ext uri="{FF2B5EF4-FFF2-40B4-BE49-F238E27FC236}">
                  <a16:creationId xmlns:a16="http://schemas.microsoft.com/office/drawing/2014/main" id="{7DCD4D5B-9A3A-46B8-B5A3-EB83C7DCBF84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05;p48">
              <a:extLst>
                <a:ext uri="{FF2B5EF4-FFF2-40B4-BE49-F238E27FC236}">
                  <a16:creationId xmlns:a16="http://schemas.microsoft.com/office/drawing/2014/main" id="{869A0739-25C5-47BC-BB46-DC2475B39625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306;p48">
              <a:extLst>
                <a:ext uri="{FF2B5EF4-FFF2-40B4-BE49-F238E27FC236}">
                  <a16:creationId xmlns:a16="http://schemas.microsoft.com/office/drawing/2014/main" id="{3D8455A8-29AC-4337-B9E6-EF3ADA4045F4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07;p48">
              <a:extLst>
                <a:ext uri="{FF2B5EF4-FFF2-40B4-BE49-F238E27FC236}">
                  <a16:creationId xmlns:a16="http://schemas.microsoft.com/office/drawing/2014/main" id="{8A0C9098-1294-423E-BA7E-8B7ACB9845E7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81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 and user story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671BEBE-FF08-4313-B5E1-2197238A5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18396"/>
              </p:ext>
            </p:extLst>
          </p:nvPr>
        </p:nvGraphicFramePr>
        <p:xfrm>
          <a:off x="666893" y="905510"/>
          <a:ext cx="7813680" cy="423672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2604560">
                  <a:extLst>
                    <a:ext uri="{9D8B030D-6E8A-4147-A177-3AD203B41FA5}">
                      <a16:colId xmlns:a16="http://schemas.microsoft.com/office/drawing/2014/main" val="843521802"/>
                    </a:ext>
                  </a:extLst>
                </a:gridCol>
                <a:gridCol w="2604560">
                  <a:extLst>
                    <a:ext uri="{9D8B030D-6E8A-4147-A177-3AD203B41FA5}">
                      <a16:colId xmlns:a16="http://schemas.microsoft.com/office/drawing/2014/main" val="741165916"/>
                    </a:ext>
                  </a:extLst>
                </a:gridCol>
                <a:gridCol w="2604560">
                  <a:extLst>
                    <a:ext uri="{9D8B030D-6E8A-4147-A177-3AD203B41FA5}">
                      <a16:colId xmlns:a16="http://schemas.microsoft.com/office/drawing/2014/main" val="1166360388"/>
                    </a:ext>
                  </a:extLst>
                </a:gridCol>
              </a:tblGrid>
              <a:tr h="12356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aleway"/>
                        </a:rPr>
                        <a:t>Problem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Raleway"/>
                        </a:rPr>
                        <a:t>User 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aleway"/>
                        </a:rPr>
                        <a:t>Acceptance criteria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60850"/>
                  </a:ext>
                </a:extLst>
              </a:tr>
              <a:tr h="12356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Arial"/>
                        </a:rPr>
                        <a:t>Shaneen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needs access to reliable information and resources for pet care because she wants to be a responsible pet owner.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As a pet adopter, she needs to find pets that fit her lifestyle and living situation so that she can ensure a good match.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The app must offer a detailed profile matching system.</a:t>
                      </a:r>
                      <a:endParaRPr lang="en-US" sz="1200" dirty="0">
                        <a:solidFill>
                          <a:schemeClr val="tx1"/>
                        </a:solidFill>
                        <a:latin typeface="Raleway" pitchFamily="2" charset="0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It must suggest pets based on user profiles and compatibility criteria.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080730"/>
                  </a:ext>
                </a:extLst>
              </a:tr>
              <a:tr h="12356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Arial"/>
                        </a:rPr>
                        <a:t>Shaneen 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needs a way to find pets that match her lifestyle and living situation because she is worried about compatibility.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As a pet adopter, she needs access to reliable pet care resources so that she can properly care for her new pet.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The app must provide comprehensive information about the pet.</a:t>
                      </a:r>
                      <a:endParaRPr lang="en-US" sz="1200" dirty="0">
                        <a:solidFill>
                          <a:schemeClr val="tx1"/>
                        </a:solidFill>
                        <a:latin typeface="Raleway" pitchFamily="2" charset="0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Resources for training, supplies, and finding veterinarians must be available.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619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Shaneen needs after adoption services because she wants to ensure a successful integration of her new pet.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As a pet adopter, she needs continuous support and post-adoption check-ins so that she can address any issues that arise.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The app must offer post-adoption check-ins.</a:t>
                      </a:r>
                      <a:endParaRPr lang="en-US" dirty="0"/>
                    </a:p>
                    <a:p>
                      <a:pPr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It must provide additional support if needed.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121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872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99085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0216-BA30-4F53-955D-7B44DDD630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489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bg1"/>
                </a:solidFill>
              </a:rPr>
              <a:t>Day 5</a:t>
            </a:r>
            <a:endParaRPr sz="40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03409-F4E1-4FC2-88FC-73148E386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>
                <a:solidFill>
                  <a:schemeClr val="tx2">
                    <a:lumMod val="10000"/>
                  </a:schemeClr>
                </a:solidFill>
              </a:rPr>
              <a:t>Assignment: Create user journey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>
                <a:latin typeface="Raleway" pitchFamily="2" charset="0"/>
              </a:rPr>
              <a:t>Objective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To understand and be able to create a user journey map from user research and user persona.</a:t>
            </a:r>
          </a:p>
          <a:p>
            <a:pPr lvl="1"/>
            <a:endParaRPr lang="en-US" sz="1400">
              <a:highlight>
                <a:srgbClr val="FFFF00"/>
              </a:highlight>
              <a:latin typeface="Raleway" pitchFamily="2" charset="0"/>
            </a:endParaRPr>
          </a:p>
          <a:p>
            <a:r>
              <a:rPr lang="en-US" sz="1600">
                <a:latin typeface="Raleway" pitchFamily="2" charset="0"/>
              </a:rPr>
              <a:t>Instructions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Analyze the information from the user interviews and user persona and identify </a:t>
            </a:r>
            <a:r>
              <a:rPr lang="en-US" sz="1400" b="1">
                <a:latin typeface="Raleway" pitchFamily="2" charset="0"/>
              </a:rPr>
              <a:t>5 main activities </a:t>
            </a:r>
            <a:r>
              <a:rPr lang="en-US" sz="1400">
                <a:latin typeface="Raleway" pitchFamily="2" charset="0"/>
              </a:rPr>
              <a:t>in which the user did from the beginning until the end of his/her journey.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In each activity, show the user’s feeling and experience.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Create the user journey map in your worksheet by using the provided icons.</a:t>
            </a:r>
            <a:endParaRPr lang="en-US" sz="1600">
              <a:latin typeface="Raleway" pitchFamily="2" charset="0"/>
            </a:endParaRPr>
          </a:p>
          <a:p>
            <a:endParaRPr lang="en-US" sz="160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4BF8B-DB1D-4C41-99CF-4D6BE9B03224}"/>
              </a:ext>
            </a:extLst>
          </p:cNvPr>
          <p:cNvSpPr/>
          <p:nvPr/>
        </p:nvSpPr>
        <p:spPr>
          <a:xfrm>
            <a:off x="7989238" y="233515"/>
            <a:ext cx="765687" cy="7656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45 mins</a:t>
            </a:r>
          </a:p>
        </p:txBody>
      </p:sp>
    </p:spTree>
    <p:extLst>
      <p:ext uri="{BB962C8B-B14F-4D97-AF65-F5344CB8AC3E}">
        <p14:creationId xmlns:p14="http://schemas.microsoft.com/office/powerpoint/2010/main" val="21670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journey map </a:t>
            </a:r>
            <a:r>
              <a:rPr lang="en-US">
                <a:solidFill>
                  <a:schemeClr val="accent4"/>
                </a:solidFill>
              </a:rPr>
              <a:t>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5" name="Picture 4" descr="A picture containing text, outdoor object, manhole cover&#10;&#10;Description automatically generated">
            <a:extLst>
              <a:ext uri="{FF2B5EF4-FFF2-40B4-BE49-F238E27FC236}">
                <a16:creationId xmlns:a16="http://schemas.microsoft.com/office/drawing/2014/main" id="{F0B52316-F31B-43C0-85F5-8B436FD0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38" y="91892"/>
            <a:ext cx="810514" cy="656516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7085F698-2662-7844-5C48-761A0AC0FE84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238558"/>
          <a:ext cx="8214360" cy="2082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69060">
                  <a:extLst>
                    <a:ext uri="{9D8B030D-6E8A-4147-A177-3AD203B41FA5}">
                      <a16:colId xmlns:a16="http://schemas.microsoft.com/office/drawing/2014/main" val="926760202"/>
                    </a:ext>
                  </a:extLst>
                </a:gridCol>
                <a:gridCol w="1369060">
                  <a:extLst>
                    <a:ext uri="{9D8B030D-6E8A-4147-A177-3AD203B41FA5}">
                      <a16:colId xmlns:a16="http://schemas.microsoft.com/office/drawing/2014/main" val="562880658"/>
                    </a:ext>
                  </a:extLst>
                </a:gridCol>
                <a:gridCol w="1369060">
                  <a:extLst>
                    <a:ext uri="{9D8B030D-6E8A-4147-A177-3AD203B41FA5}">
                      <a16:colId xmlns:a16="http://schemas.microsoft.com/office/drawing/2014/main" val="615231212"/>
                    </a:ext>
                  </a:extLst>
                </a:gridCol>
                <a:gridCol w="1369060">
                  <a:extLst>
                    <a:ext uri="{9D8B030D-6E8A-4147-A177-3AD203B41FA5}">
                      <a16:colId xmlns:a16="http://schemas.microsoft.com/office/drawing/2014/main" val="2509989558"/>
                    </a:ext>
                  </a:extLst>
                </a:gridCol>
                <a:gridCol w="1369060">
                  <a:extLst>
                    <a:ext uri="{9D8B030D-6E8A-4147-A177-3AD203B41FA5}">
                      <a16:colId xmlns:a16="http://schemas.microsoft.com/office/drawing/2014/main" val="3350125569"/>
                    </a:ext>
                  </a:extLst>
                </a:gridCol>
                <a:gridCol w="1369060">
                  <a:extLst>
                    <a:ext uri="{9D8B030D-6E8A-4147-A177-3AD203B41FA5}">
                      <a16:colId xmlns:a16="http://schemas.microsoft.com/office/drawing/2014/main" val="1376996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Activity and Touchpoint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Determine 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Search by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Search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Analyze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Summarize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Feeling</a:t>
                      </a:r>
                      <a:endParaRPr lang="th-TH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  <a:p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62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8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Unhappy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4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Don’t know what keywords to use.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Can use images from camera or photo album.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Got plenty of links.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So many duplicates.</a:t>
                      </a:r>
                    </a:p>
                    <a:p>
                      <a:pPr algn="ctr"/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Don’t know which one to choose.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Raleway" pitchFamily="2" charset="0"/>
                          <a:cs typeface="Prompt" panose="00000500000000000000" pitchFamily="2" charset="-34"/>
                        </a:rPr>
                        <a:t>Need to manually summarize the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76325"/>
                  </a:ext>
                </a:extLst>
              </a:tr>
            </a:tbl>
          </a:graphicData>
        </a:graphic>
      </p:graphicFrame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53E58DD4-D631-3D8A-EA3C-D5E6E76EA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39" y="2462838"/>
            <a:ext cx="274320" cy="274320"/>
          </a:xfrm>
          <a:prstGeom prst="rect">
            <a:avLst/>
          </a:prstGeom>
        </p:spPr>
      </p:pic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96EBCB10-FFD0-EFA6-3A75-62DCEB2A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231" y="1673798"/>
            <a:ext cx="274320" cy="274320"/>
          </a:xfrm>
          <a:prstGeom prst="rect">
            <a:avLst/>
          </a:prstGeom>
        </p:spPr>
      </p:pic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E0D1DCAC-B970-69D2-D3E2-8D60B587D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902" y="2462838"/>
            <a:ext cx="274320" cy="274320"/>
          </a:xfrm>
          <a:prstGeom prst="rect">
            <a:avLst/>
          </a:prstGeom>
        </p:spPr>
      </p:pic>
      <p:pic>
        <p:nvPicPr>
          <p:cNvPr id="19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C7DC7C43-D841-2D6A-725F-23C8DC688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1" y="1682265"/>
            <a:ext cx="274320" cy="274320"/>
          </a:xfrm>
          <a:prstGeom prst="rect">
            <a:avLst/>
          </a:prstGeom>
        </p:spPr>
      </p:pic>
      <p:pic>
        <p:nvPicPr>
          <p:cNvPr id="20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E0AC7A-5946-3970-4DA3-5A43FD938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79" y="2459689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0845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>
                <a:solidFill>
                  <a:schemeClr val="tx2">
                    <a:lumMod val="10000"/>
                  </a:schemeClr>
                </a:solidFill>
              </a:rPr>
              <a:t>Assignment: Create user journey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>
                <a:latin typeface="Raleway" pitchFamily="2" charset="0"/>
              </a:rPr>
              <a:t>Grading Criteria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0 = Blank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1 = Incomplete or number of activities is less than 5.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2 = 5 activities are listed but they are not clearly described.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3 = At least 5 activities are listed and they are clearly described.</a:t>
            </a:r>
          </a:p>
          <a:p>
            <a:pPr lvl="1"/>
            <a:endParaRPr lang="en-US" sz="1400">
              <a:highlight>
                <a:srgbClr val="FFFF00"/>
              </a:highlight>
              <a:latin typeface="Raleway" pitchFamily="2" charset="0"/>
            </a:endParaRPr>
          </a:p>
          <a:p>
            <a:endParaRPr lang="en-US" sz="160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464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journey map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79561EC-69F9-4460-ABB5-4E04C7F3C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77266"/>
              </p:ext>
            </p:extLst>
          </p:nvPr>
        </p:nvGraphicFramePr>
        <p:xfrm>
          <a:off x="371475" y="990575"/>
          <a:ext cx="8550265" cy="30886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69058">
                  <a:extLst>
                    <a:ext uri="{9D8B030D-6E8A-4147-A177-3AD203B41FA5}">
                      <a16:colId xmlns:a16="http://schemas.microsoft.com/office/drawing/2014/main" val="926760202"/>
                    </a:ext>
                  </a:extLst>
                </a:gridCol>
                <a:gridCol w="1369058">
                  <a:extLst>
                    <a:ext uri="{9D8B030D-6E8A-4147-A177-3AD203B41FA5}">
                      <a16:colId xmlns:a16="http://schemas.microsoft.com/office/drawing/2014/main" val="562880658"/>
                    </a:ext>
                  </a:extLst>
                </a:gridCol>
                <a:gridCol w="1369058">
                  <a:extLst>
                    <a:ext uri="{9D8B030D-6E8A-4147-A177-3AD203B41FA5}">
                      <a16:colId xmlns:a16="http://schemas.microsoft.com/office/drawing/2014/main" val="615231212"/>
                    </a:ext>
                  </a:extLst>
                </a:gridCol>
                <a:gridCol w="1369058">
                  <a:extLst>
                    <a:ext uri="{9D8B030D-6E8A-4147-A177-3AD203B41FA5}">
                      <a16:colId xmlns:a16="http://schemas.microsoft.com/office/drawing/2014/main" val="2509989558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3350125569"/>
                    </a:ext>
                  </a:extLst>
                </a:gridCol>
                <a:gridCol w="1445258">
                  <a:extLst>
                    <a:ext uri="{9D8B030D-6E8A-4147-A177-3AD203B41FA5}">
                      <a16:colId xmlns:a16="http://schemas.microsoft.com/office/drawing/2014/main" val="1376996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Raleway"/>
                          <a:cs typeface="Prompt"/>
                        </a:rPr>
                        <a:t>Activity and Touchpoint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Raleway"/>
                          <a:cs typeface="Prompt"/>
                        </a:rPr>
                        <a:t>Exploration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Prompt"/>
                        </a:rPr>
                        <a:t>Talking the seller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77480"/>
                        </a:solidFill>
                        <a:effectLst/>
                        <a:uLnTx/>
                        <a:uFillTx/>
                        <a:latin typeface="Raleway"/>
                        <a:ea typeface="+mn-ea"/>
                        <a:cs typeface="Promp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Prompt"/>
                        </a:rPr>
                        <a:t>Searching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77480"/>
                        </a:solidFill>
                        <a:effectLst/>
                        <a:uLnTx/>
                        <a:uFillTx/>
                        <a:latin typeface="Raleway"/>
                        <a:ea typeface="+mn-ea"/>
                        <a:cs typeface="Prompt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Prompt"/>
                        </a:rPr>
                        <a:t>Adoption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77480"/>
                        </a:solidFill>
                        <a:effectLst/>
                        <a:uLnTx/>
                        <a:uFillTx/>
                        <a:latin typeface="Raleway" pitchFamily="2" charset="0"/>
                        <a:ea typeface="+mn-ea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Prompt"/>
                        </a:rPr>
                        <a:t>Post-Adoption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77480"/>
                        </a:solidFill>
                        <a:effectLst/>
                        <a:uLnTx/>
                        <a:uFillTx/>
                        <a:latin typeface="Raleway"/>
                        <a:ea typeface="+mn-ea"/>
                        <a:cs typeface="Prompt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Raleway"/>
                          <a:cs typeface="Prompt"/>
                        </a:rPr>
                        <a:t>Feeling</a:t>
                      </a:r>
                      <a:endParaRPr lang="th-TH" sz="1000" dirty="0">
                        <a:latin typeface="Raleway"/>
                        <a:cs typeface="Prompt"/>
                      </a:endParaRPr>
                    </a:p>
                    <a:p>
                      <a:r>
                        <a:rPr lang="en-US" sz="1000" dirty="0">
                          <a:latin typeface="Raleway"/>
                          <a:cs typeface="Prompt"/>
                        </a:rPr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62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Raleway"/>
                          <a:cs typeface="Prompt"/>
                        </a:rP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000">
                        <a:latin typeface="Raleway"/>
                        <a:cs typeface="Promp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8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Raleway"/>
                          <a:cs typeface="Prompt"/>
                        </a:rPr>
                        <a:t>Unhappy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4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Raleway"/>
                          <a:cs typeface="Prompt"/>
                        </a:rPr>
                        <a:t>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Finding the right shop or place to search for the 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Arial"/>
                          <a:cs typeface="Prompt"/>
                        </a:rPr>
                        <a:t>The shop didn't provide complete information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Arial"/>
                          <a:cs typeface="Prompt"/>
                        </a:rPr>
                        <a:t>Too many pets to choose and has difficulty in choosing the right pet that matches the user</a:t>
                      </a:r>
                      <a:endParaRPr lang="en-US" sz="1200" dirty="0" err="1">
                        <a:solidFill>
                          <a:schemeClr val="tx2">
                            <a:lumMod val="10000"/>
                          </a:schemeClr>
                        </a:solidFill>
                        <a:latin typeface="Arial"/>
                        <a:cs typeface="Promp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Arial"/>
                          <a:cs typeface="Prompt"/>
                        </a:rPr>
                        <a:t>Easy, straight forward </a:t>
                      </a:r>
                    </a:p>
                    <a:p>
                      <a:pPr marL="0" lvl="0" indent="0" algn="l">
                        <a:buNone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Arial"/>
                          <a:cs typeface="Prompt"/>
                        </a:rPr>
                        <a:t>process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No after-services after purchasing the pet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76325"/>
                  </a:ext>
                </a:extLst>
              </a:tr>
            </a:tbl>
          </a:graphicData>
        </a:graphic>
      </p:graphicFrame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D29CF63-DA77-4540-8213-E356A24F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52" y="325730"/>
            <a:ext cx="274320" cy="274320"/>
          </a:xfrm>
          <a:prstGeom prst="rect">
            <a:avLst/>
          </a:prstGeom>
        </p:spPr>
      </p:pic>
      <p:pic>
        <p:nvPicPr>
          <p:cNvPr id="18" name="Picture 17" descr="A picture containing clipart&#10;&#10;Description automatically generated">
            <a:extLst>
              <a:ext uri="{FF2B5EF4-FFF2-40B4-BE49-F238E27FC236}">
                <a16:creationId xmlns:a16="http://schemas.microsoft.com/office/drawing/2014/main" id="{93D6469B-C09E-4761-A221-FFBDB1D78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900" y="325730"/>
            <a:ext cx="274320" cy="274320"/>
          </a:xfrm>
          <a:prstGeom prst="rect">
            <a:avLst/>
          </a:prstGeom>
        </p:spPr>
      </p:pic>
      <p:pic>
        <p:nvPicPr>
          <p:cNvPr id="19" name="Picture 18" descr="A picture containing clipart&#10;&#10;Description automatically generated">
            <a:extLst>
              <a:ext uri="{FF2B5EF4-FFF2-40B4-BE49-F238E27FC236}">
                <a16:creationId xmlns:a16="http://schemas.microsoft.com/office/drawing/2014/main" id="{05C50BEA-FE63-445D-A15A-965500F31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161" y="325730"/>
            <a:ext cx="274320" cy="274320"/>
          </a:xfrm>
          <a:prstGeom prst="rect">
            <a:avLst/>
          </a:prstGeom>
        </p:spPr>
      </p:pic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23CB7C65-CF83-5D1D-5EBE-E27785063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949" y="2230730"/>
            <a:ext cx="274320" cy="274320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68593AD9-0C22-FF23-D182-A618C4F82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749" y="2230729"/>
            <a:ext cx="274320" cy="274320"/>
          </a:xfrm>
          <a:prstGeom prst="rect">
            <a:avLst/>
          </a:prstGeom>
        </p:spPr>
      </p:pic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DE85DAE5-B1AB-230B-E507-B2E0CF128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299" y="1449679"/>
            <a:ext cx="274320" cy="274320"/>
          </a:xfrm>
          <a:prstGeom prst="rect">
            <a:avLst/>
          </a:prstGeom>
        </p:spPr>
      </p:pic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0AD934F-781F-48D7-34B5-D8A51C920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8436" y="2230729"/>
            <a:ext cx="274320" cy="274320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58581129-B69B-4476-113F-17BF8045C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176" y="1840204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9816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2" y="337763"/>
            <a:ext cx="6161494" cy="857400"/>
          </a:xfrm>
        </p:spPr>
        <p:txBody>
          <a:bodyPr/>
          <a:lstStyle/>
          <a:p>
            <a:r>
              <a:rPr lang="en-US" sz="2400">
                <a:solidFill>
                  <a:schemeClr val="tx2">
                    <a:lumMod val="10000"/>
                  </a:schemeClr>
                </a:solidFill>
              </a:rPr>
              <a:t>Assignment: Write problem statement, user story, and acceptance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>
                <a:latin typeface="Raleway" pitchFamily="2" charset="0"/>
              </a:rPr>
              <a:t>Objective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To understand and be able to write problem statement, user story, and acceptance criteria.</a:t>
            </a:r>
          </a:p>
          <a:p>
            <a:pPr lvl="1"/>
            <a:endParaRPr lang="en-US" sz="1400">
              <a:highlight>
                <a:srgbClr val="FFFF00"/>
              </a:highlight>
              <a:latin typeface="Raleway" pitchFamily="2" charset="0"/>
            </a:endParaRPr>
          </a:p>
          <a:p>
            <a:r>
              <a:rPr lang="en-US" sz="1600">
                <a:latin typeface="Raleway" pitchFamily="2" charset="0"/>
              </a:rPr>
              <a:t>Instructions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Refer to your user persona and user journey, write the problem statement, user story, and acceptance criteria in the provided worksheet.</a:t>
            </a:r>
            <a:endParaRPr lang="en-US" sz="1600">
              <a:latin typeface="Raleway" pitchFamily="2" charset="0"/>
            </a:endParaRPr>
          </a:p>
          <a:p>
            <a:endParaRPr lang="en-US" sz="160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4BF8B-DB1D-4C41-99CF-4D6BE9B03224}"/>
              </a:ext>
            </a:extLst>
          </p:cNvPr>
          <p:cNvSpPr/>
          <p:nvPr/>
        </p:nvSpPr>
        <p:spPr>
          <a:xfrm>
            <a:off x="7989238" y="233515"/>
            <a:ext cx="765687" cy="7656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45 mins</a:t>
            </a:r>
          </a:p>
        </p:txBody>
      </p:sp>
    </p:spTree>
    <p:extLst>
      <p:ext uri="{BB962C8B-B14F-4D97-AF65-F5344CB8AC3E}">
        <p14:creationId xmlns:p14="http://schemas.microsoft.com/office/powerpoint/2010/main" val="42276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 and user story </a:t>
            </a:r>
            <a:r>
              <a:rPr lang="en-US">
                <a:solidFill>
                  <a:schemeClr val="accent4"/>
                </a:solidFill>
              </a:rPr>
              <a:t>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5" name="Picture 4" descr="A picture containing text, outdoor object, manhole cover&#10;&#10;Description automatically generated">
            <a:extLst>
              <a:ext uri="{FF2B5EF4-FFF2-40B4-BE49-F238E27FC236}">
                <a16:creationId xmlns:a16="http://schemas.microsoft.com/office/drawing/2014/main" id="{F0B52316-F31B-43C0-85F5-8B436FD0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38" y="91892"/>
            <a:ext cx="810514" cy="656516"/>
          </a:xfrm>
          <a:prstGeom prst="rect">
            <a:avLst/>
          </a:prstGeom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671BEBE-FF08-4313-B5E1-2197238A50D3}"/>
              </a:ext>
            </a:extLst>
          </p:cNvPr>
          <p:cNvGraphicFramePr>
            <a:graphicFrameLocks noGrp="1"/>
          </p:cNvGraphicFramePr>
          <p:nvPr/>
        </p:nvGraphicFramePr>
        <p:xfrm>
          <a:off x="666893" y="905510"/>
          <a:ext cx="7813683" cy="320040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2604561">
                  <a:extLst>
                    <a:ext uri="{9D8B030D-6E8A-4147-A177-3AD203B41FA5}">
                      <a16:colId xmlns:a16="http://schemas.microsoft.com/office/drawing/2014/main" val="843521802"/>
                    </a:ext>
                  </a:extLst>
                </a:gridCol>
                <a:gridCol w="2604561">
                  <a:extLst>
                    <a:ext uri="{9D8B030D-6E8A-4147-A177-3AD203B41FA5}">
                      <a16:colId xmlns:a16="http://schemas.microsoft.com/office/drawing/2014/main" val="741165916"/>
                    </a:ext>
                  </a:extLst>
                </a:gridCol>
                <a:gridCol w="2604561">
                  <a:extLst>
                    <a:ext uri="{9D8B030D-6E8A-4147-A177-3AD203B41FA5}">
                      <a16:colId xmlns:a16="http://schemas.microsoft.com/office/drawing/2014/main" val="142523396"/>
                    </a:ext>
                  </a:extLst>
                </a:gridCol>
              </a:tblGrid>
              <a:tr h="12356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Problem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User 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Acceptance criteria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860850"/>
                  </a:ext>
                </a:extLst>
              </a:tr>
              <a:tr h="12356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/>
                          </a:solidFill>
                          <a:latin typeface="Raleway" pitchFamily="2" charset="0"/>
                        </a:rPr>
                        <a:t>Amy needs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a way to ignore the search by keyword </a:t>
                      </a:r>
                      <a:r>
                        <a:rPr lang="en-US" sz="1200">
                          <a:solidFill>
                            <a:schemeClr val="bg2"/>
                          </a:solidFill>
                          <a:latin typeface="Raleway" pitchFamily="2" charset="0"/>
                        </a:rPr>
                        <a:t>because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 she doesn’t want to determine the keyword by herself.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Raleway" pitchFamily="2" charset="0"/>
                        </a:rPr>
                        <a:t>As a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tour guide, </a:t>
                      </a:r>
                      <a:r>
                        <a:rPr lang="en-US" sz="1200">
                          <a:solidFill>
                            <a:schemeClr val="bg2"/>
                          </a:solidFill>
                          <a:latin typeface="Raleway" pitchFamily="2" charset="0"/>
                        </a:rPr>
                        <a:t>I need to 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ignore the search by keyword </a:t>
                      </a:r>
                      <a:r>
                        <a:rPr lang="en-US" sz="1200">
                          <a:solidFill>
                            <a:schemeClr val="bg2"/>
                          </a:solidFill>
                          <a:latin typeface="Raleway" pitchFamily="2" charset="0"/>
                        </a:rPr>
                        <a:t>so that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I won’t have to determine any keyword.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Allow me to search by camera.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Allow me to search by image in photo album.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080730"/>
                  </a:ext>
                </a:extLst>
              </a:tr>
              <a:tr h="1235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Raleway" pitchFamily="2" charset="0"/>
                        </a:rPr>
                        <a:t>Amy needs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a way to get rid of duplicates </a:t>
                      </a:r>
                      <a:r>
                        <a:rPr lang="en-US" sz="1200">
                          <a:solidFill>
                            <a:schemeClr val="bg2"/>
                          </a:solidFill>
                          <a:latin typeface="Raleway" pitchFamily="2" charset="0"/>
                        </a:rPr>
                        <a:t>because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 she doesn’t want to waste time in analyzing the same information several times.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Raleway" pitchFamily="2" charset="0"/>
                        </a:rPr>
                        <a:t>As a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tour guide, </a:t>
                      </a:r>
                      <a:r>
                        <a:rPr lang="en-US" sz="1200">
                          <a:solidFill>
                            <a:schemeClr val="bg2"/>
                          </a:solidFill>
                          <a:latin typeface="Raleway" pitchFamily="2" charset="0"/>
                        </a:rPr>
                        <a:t>I need to 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get rid of duplicate information </a:t>
                      </a:r>
                      <a:r>
                        <a:rPr lang="en-US" sz="1200">
                          <a:solidFill>
                            <a:schemeClr val="bg2"/>
                          </a:solidFill>
                          <a:latin typeface="Raleway" pitchFamily="2" charset="0"/>
                        </a:rPr>
                        <a:t>so that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I won’t waste time to analyze the same information several times.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Must not have the duplicated information.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532534"/>
                  </a:ext>
                </a:extLst>
              </a:tr>
              <a:tr h="123569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2"/>
                          </a:solidFill>
                          <a:latin typeface="Raleway" pitchFamily="2" charset="0"/>
                        </a:rPr>
                        <a:t>Any needs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a way to help summarizing the information </a:t>
                      </a:r>
                      <a:r>
                        <a:rPr lang="en-US" sz="1200">
                          <a:solidFill>
                            <a:schemeClr val="bg2"/>
                          </a:solidFill>
                          <a:latin typeface="Raleway" pitchFamily="2" charset="0"/>
                        </a:rPr>
                        <a:t>because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 she wants to use the information as soon as possible.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Raleway" pitchFamily="2" charset="0"/>
                        </a:rPr>
                        <a:t>As a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tour guide, </a:t>
                      </a:r>
                      <a:r>
                        <a:rPr lang="en-US" sz="1200">
                          <a:solidFill>
                            <a:schemeClr val="bg2"/>
                          </a:solidFill>
                          <a:latin typeface="Raleway" pitchFamily="2" charset="0"/>
                        </a:rPr>
                        <a:t>I need to 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quickly summarize information </a:t>
                      </a:r>
                      <a:r>
                        <a:rPr lang="en-US" sz="1200">
                          <a:solidFill>
                            <a:schemeClr val="bg2"/>
                          </a:solidFill>
                          <a:latin typeface="Raleway" pitchFamily="2" charset="0"/>
                        </a:rPr>
                        <a:t>so that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I can use information as soon as possible.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Automatically summarize the useful information.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619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Raleway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12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99478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2" y="337763"/>
            <a:ext cx="6161494" cy="857400"/>
          </a:xfrm>
        </p:spPr>
        <p:txBody>
          <a:bodyPr/>
          <a:lstStyle/>
          <a:p>
            <a:r>
              <a:rPr lang="en-US" sz="2400">
                <a:solidFill>
                  <a:schemeClr val="tx2">
                    <a:lumMod val="10000"/>
                  </a:schemeClr>
                </a:solidFill>
              </a:rPr>
              <a:t>Assignment: Write problem statement, user story, and acceptance criteria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>
                <a:latin typeface="Raleway" pitchFamily="2" charset="0"/>
              </a:rPr>
              <a:t>Grading Criteria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0 = Blank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1 = Incomplete even one problem statement.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2 = At least one problem statement, user story, and acceptance criteria are clearly described.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3 = More than one problem statement, user story, and acceptance criteria are clearly described.</a:t>
            </a:r>
          </a:p>
          <a:p>
            <a:pPr lvl="1"/>
            <a:endParaRPr lang="en-US" sz="1400">
              <a:highlight>
                <a:srgbClr val="FFFF00"/>
              </a:highlight>
              <a:latin typeface="Raleway" pitchFamily="2" charset="0"/>
            </a:endParaRPr>
          </a:p>
          <a:p>
            <a:endParaRPr lang="en-US" sz="160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830029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93415823E5C4448BEEA0D136E2C597" ma:contentTypeVersion="4" ma:contentTypeDescription="Create a new document." ma:contentTypeScope="" ma:versionID="a8b94e64fb9378bc5ad431e8c5e8991f">
  <xsd:schema xmlns:xsd="http://www.w3.org/2001/XMLSchema" xmlns:xs="http://www.w3.org/2001/XMLSchema" xmlns:p="http://schemas.microsoft.com/office/2006/metadata/properties" xmlns:ns2="843107d7-40cd-4192-ae0c-4d20887c4cb0" targetNamespace="http://schemas.microsoft.com/office/2006/metadata/properties" ma:root="true" ma:fieldsID="ddb27c38a13e78a2d5372f63021a2c86" ns2:_="">
    <xsd:import namespace="843107d7-40cd-4192-ae0c-4d20887c4c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107d7-40cd-4192-ae0c-4d20887c4c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0DC0FF-3FF1-47A8-A596-504E5932E4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C01A6A-81A4-4E9E-B2CD-EA6578C9F81C}">
  <ds:schemaRefs>
    <ds:schemaRef ds:uri="843107d7-40cd-4192-ae0c-4d20887c4c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988A330-E392-4AE0-B139-5DEB7C6DA3B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Antonio template</vt:lpstr>
      <vt:lpstr>PowerPoint Presentation</vt:lpstr>
      <vt:lpstr>Day 5</vt:lpstr>
      <vt:lpstr>Assignment: Create user journey map</vt:lpstr>
      <vt:lpstr>User journey map (example)</vt:lpstr>
      <vt:lpstr>Assignment: Create user journey map</vt:lpstr>
      <vt:lpstr>User journey map</vt:lpstr>
      <vt:lpstr>Assignment: Write problem statement, user story, and acceptance criteria</vt:lpstr>
      <vt:lpstr>Problem statement and user story (example)</vt:lpstr>
      <vt:lpstr>Assignment: Write problem statement, user story, and acceptance criteria</vt:lpstr>
      <vt:lpstr>Problem statement and user story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PAITOON PORNTRAKOON</dc:creator>
  <cp:revision>15</cp:revision>
  <dcterms:modified xsi:type="dcterms:W3CDTF">2024-07-04T18:48:34Z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0x010100F893415823E5C4448BEEA0D136E2C597</vt:lpwstr>
  </property>
</Properties>
</file>