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5"/>
  </p:notesMasterIdLst>
  <p:sldIdLst>
    <p:sldId id="565" r:id="rId5"/>
    <p:sldId id="406" r:id="rId6"/>
    <p:sldId id="575" r:id="rId7"/>
    <p:sldId id="555" r:id="rId8"/>
    <p:sldId id="574" r:id="rId9"/>
    <p:sldId id="576" r:id="rId10"/>
    <p:sldId id="557" r:id="rId11"/>
    <p:sldId id="577" r:id="rId12"/>
    <p:sldId id="578" r:id="rId13"/>
    <p:sldId id="30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Prompt" panose="00000500000000000000" pitchFamily="2" charset="-34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AB01E9-F902-6723-3776-5DDAF0DF2FD6}" v="2" dt="2024-09-22T07:33:15.452"/>
  </p1510:revLst>
</p1510:revInfo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 HTET -" userId="S::u6622085@au.edu::f8d4f8a1-d4f4-4534-893c-a7f4f1a40d10" providerId="AD" clId="Web-{77C5F8B8-672A-9F13-D9ED-A662D4D9DDD1}"/>
    <pc:docChg chg="modSld">
      <pc:chgData name="MIN HTET -" userId="S::u6622085@au.edu::f8d4f8a1-d4f4-4534-893c-a7f4f1a40d10" providerId="AD" clId="Web-{77C5F8B8-672A-9F13-D9ED-A662D4D9DDD1}" dt="2024-07-17T15:12:05.716" v="802" actId="14100"/>
      <pc:docMkLst>
        <pc:docMk/>
      </pc:docMkLst>
      <pc:sldChg chg="addSp delSp modSp mod modShow">
        <pc:chgData name="MIN HTET -" userId="S::u6622085@au.edu::f8d4f8a1-d4f4-4534-893c-a7f4f1a40d10" providerId="AD" clId="Web-{77C5F8B8-672A-9F13-D9ED-A662D4D9DDD1}" dt="2024-07-17T15:12:05.716" v="802" actId="14100"/>
        <pc:sldMkLst>
          <pc:docMk/>
          <pc:sldMk cId="4015111737" sldId="577"/>
        </pc:sldMkLst>
        <pc:spChg chg="add mod">
          <ac:chgData name="MIN HTET -" userId="S::u6622085@au.edu::f8d4f8a1-d4f4-4534-893c-a7f4f1a40d10" providerId="AD" clId="Web-{77C5F8B8-672A-9F13-D9ED-A662D4D9DDD1}" dt="2024-07-17T14:22:27.622" v="296" actId="1076"/>
          <ac:spMkLst>
            <pc:docMk/>
            <pc:sldMk cId="4015111737" sldId="577"/>
            <ac:spMk id="4" creationId="{55DA789C-55B3-A2AA-37A5-404DA5218E3C}"/>
          </ac:spMkLst>
        </pc:spChg>
        <pc:spChg chg="add mod">
          <ac:chgData name="MIN HTET -" userId="S::u6622085@au.edu::f8d4f8a1-d4f4-4534-893c-a7f4f1a40d10" providerId="AD" clId="Web-{77C5F8B8-672A-9F13-D9ED-A662D4D9DDD1}" dt="2024-07-17T14:11:21.040" v="227" actId="1076"/>
          <ac:spMkLst>
            <pc:docMk/>
            <pc:sldMk cId="4015111737" sldId="577"/>
            <ac:spMk id="6" creationId="{6C31D934-B543-2EB9-008E-31E9DBC89291}"/>
          </ac:spMkLst>
        </pc:spChg>
        <pc:spChg chg="add mod">
          <ac:chgData name="MIN HTET -" userId="S::u6622085@au.edu::f8d4f8a1-d4f4-4534-893c-a7f4f1a40d10" providerId="AD" clId="Web-{77C5F8B8-672A-9F13-D9ED-A662D4D9DDD1}" dt="2024-07-17T14:24:06.435" v="315" actId="20577"/>
          <ac:spMkLst>
            <pc:docMk/>
            <pc:sldMk cId="4015111737" sldId="577"/>
            <ac:spMk id="8" creationId="{BBB6CE7E-EB38-9A89-B01C-F4BA6817FD53}"/>
          </ac:spMkLst>
        </pc:spChg>
        <pc:spChg chg="del mod">
          <ac:chgData name="MIN HTET -" userId="S::u6622085@au.edu::f8d4f8a1-d4f4-4534-893c-a7f4f1a40d10" providerId="AD" clId="Web-{77C5F8B8-672A-9F13-D9ED-A662D4D9DDD1}" dt="2024-07-17T09:08:55.080" v="5"/>
          <ac:spMkLst>
            <pc:docMk/>
            <pc:sldMk cId="4015111737" sldId="577"/>
            <ac:spMk id="13" creationId="{5E35AB5E-08B8-4529-9BAF-649EB99088A4}"/>
          </ac:spMkLst>
        </pc:spChg>
        <pc:spChg chg="add mod">
          <ac:chgData name="MIN HTET -" userId="S::u6622085@au.edu::f8d4f8a1-d4f4-4534-893c-a7f4f1a40d10" providerId="AD" clId="Web-{77C5F8B8-672A-9F13-D9ED-A662D4D9DDD1}" dt="2024-07-17T14:25:14.951" v="342" actId="1076"/>
          <ac:spMkLst>
            <pc:docMk/>
            <pc:sldMk cId="4015111737" sldId="577"/>
            <ac:spMk id="17" creationId="{F402F718-9111-D9A2-201C-42EB2DED78D3}"/>
          </ac:spMkLst>
        </pc:spChg>
        <pc:spChg chg="add del mod">
          <ac:chgData name="MIN HTET -" userId="S::u6622085@au.edu::f8d4f8a1-d4f4-4534-893c-a7f4f1a40d10" providerId="AD" clId="Web-{77C5F8B8-672A-9F13-D9ED-A662D4D9DDD1}" dt="2024-07-17T14:27:46.858" v="388"/>
          <ac:spMkLst>
            <pc:docMk/>
            <pc:sldMk cId="4015111737" sldId="577"/>
            <ac:spMk id="19" creationId="{F000C9EB-FE2C-6D3D-DF3A-993B573FDF4B}"/>
          </ac:spMkLst>
        </pc:spChg>
        <pc:spChg chg="del mod">
          <ac:chgData name="MIN HTET -" userId="S::u6622085@au.edu::f8d4f8a1-d4f4-4534-893c-a7f4f1a40d10" providerId="AD" clId="Web-{77C5F8B8-672A-9F13-D9ED-A662D4D9DDD1}" dt="2024-07-17T09:11:31.581" v="125"/>
          <ac:spMkLst>
            <pc:docMk/>
            <pc:sldMk cId="4015111737" sldId="577"/>
            <ac:spMk id="20" creationId="{7AC8E161-5130-4F7B-86C6-DB6353E0680C}"/>
          </ac:spMkLst>
        </pc:spChg>
        <pc:spChg chg="add mod">
          <ac:chgData name="MIN HTET -" userId="S::u6622085@au.edu::f8d4f8a1-d4f4-4534-893c-a7f4f1a40d10" providerId="AD" clId="Web-{77C5F8B8-672A-9F13-D9ED-A662D4D9DDD1}" dt="2024-07-17T14:28:49.936" v="454" actId="20577"/>
          <ac:spMkLst>
            <pc:docMk/>
            <pc:sldMk cId="4015111737" sldId="577"/>
            <ac:spMk id="21" creationId="{D1327433-D788-EB29-DFF4-958CA6C0869B}"/>
          </ac:spMkLst>
        </pc:spChg>
        <pc:spChg chg="add mod">
          <ac:chgData name="MIN HTET -" userId="S::u6622085@au.edu::f8d4f8a1-d4f4-4534-893c-a7f4f1a40d10" providerId="AD" clId="Web-{77C5F8B8-672A-9F13-D9ED-A662D4D9DDD1}" dt="2024-07-17T14:25:46.904" v="371" actId="1076"/>
          <ac:spMkLst>
            <pc:docMk/>
            <pc:sldMk cId="4015111737" sldId="577"/>
            <ac:spMk id="22" creationId="{8C3E0A47-27CE-8970-D6BE-2FBCFC606345}"/>
          </ac:spMkLst>
        </pc:spChg>
        <pc:spChg chg="add del mod">
          <ac:chgData name="MIN HTET -" userId="S::u6622085@au.edu::f8d4f8a1-d4f4-4534-893c-a7f4f1a40d10" providerId="AD" clId="Web-{77C5F8B8-672A-9F13-D9ED-A662D4D9DDD1}" dt="2024-07-17T14:28:05.311" v="397"/>
          <ac:spMkLst>
            <pc:docMk/>
            <pc:sldMk cId="4015111737" sldId="577"/>
            <ac:spMk id="23" creationId="{DB4AB298-9AED-8A27-F851-CC3221152B72}"/>
          </ac:spMkLst>
        </pc:spChg>
        <pc:spChg chg="add mod">
          <ac:chgData name="MIN HTET -" userId="S::u6622085@au.edu::f8d4f8a1-d4f4-4534-893c-a7f4f1a40d10" providerId="AD" clId="Web-{77C5F8B8-672A-9F13-D9ED-A662D4D9DDD1}" dt="2024-07-17T14:29:34.671" v="474" actId="20577"/>
          <ac:spMkLst>
            <pc:docMk/>
            <pc:sldMk cId="4015111737" sldId="577"/>
            <ac:spMk id="24" creationId="{5E46B020-8336-F8F6-9513-FE2F2E5FF1C1}"/>
          </ac:spMkLst>
        </pc:spChg>
        <pc:spChg chg="add mod">
          <ac:chgData name="MIN HTET -" userId="S::u6622085@au.edu::f8d4f8a1-d4f4-4534-893c-a7f4f1a40d10" providerId="AD" clId="Web-{77C5F8B8-672A-9F13-D9ED-A662D4D9DDD1}" dt="2024-07-17T14:43:48.613" v="702" actId="20577"/>
          <ac:spMkLst>
            <pc:docMk/>
            <pc:sldMk cId="4015111737" sldId="577"/>
            <ac:spMk id="26" creationId="{00113A02-7106-0C27-82DA-0A0B7D2C854A}"/>
          </ac:spMkLst>
        </pc:spChg>
        <pc:spChg chg="add del mod">
          <ac:chgData name="MIN HTET -" userId="S::u6622085@au.edu::f8d4f8a1-d4f4-4534-893c-a7f4f1a40d10" providerId="AD" clId="Web-{77C5F8B8-672A-9F13-D9ED-A662D4D9DDD1}" dt="2024-07-17T14:30:38.093" v="480"/>
          <ac:spMkLst>
            <pc:docMk/>
            <pc:sldMk cId="4015111737" sldId="577"/>
            <ac:spMk id="26" creationId="{75DD53A4-FBD2-29DD-60AA-2EF306150743}"/>
          </ac:spMkLst>
        </pc:spChg>
        <pc:spChg chg="add del mod">
          <ac:chgData name="MIN HTET -" userId="S::u6622085@au.edu::f8d4f8a1-d4f4-4534-893c-a7f4f1a40d10" providerId="AD" clId="Web-{77C5F8B8-672A-9F13-D9ED-A662D4D9DDD1}" dt="2024-07-17T14:31:06.140" v="486"/>
          <ac:spMkLst>
            <pc:docMk/>
            <pc:sldMk cId="4015111737" sldId="577"/>
            <ac:spMk id="30" creationId="{CA29C15D-8E83-40A2-6261-BF53AD527C28}"/>
          </ac:spMkLst>
        </pc:spChg>
        <pc:spChg chg="add mod">
          <ac:chgData name="MIN HTET -" userId="S::u6622085@au.edu::f8d4f8a1-d4f4-4534-893c-a7f4f1a40d10" providerId="AD" clId="Web-{77C5F8B8-672A-9F13-D9ED-A662D4D9DDD1}" dt="2024-07-17T14:39:51.768" v="653" actId="20577"/>
          <ac:spMkLst>
            <pc:docMk/>
            <pc:sldMk cId="4015111737" sldId="577"/>
            <ac:spMk id="31" creationId="{CA3C51BC-131B-9595-6F00-8BB74A0D5CFA}"/>
          </ac:spMkLst>
        </pc:spChg>
        <pc:spChg chg="add mod">
          <ac:chgData name="MIN HTET -" userId="S::u6622085@au.edu::f8d4f8a1-d4f4-4534-893c-a7f4f1a40d10" providerId="AD" clId="Web-{77C5F8B8-672A-9F13-D9ED-A662D4D9DDD1}" dt="2024-07-17T14:35:18.923" v="528" actId="1076"/>
          <ac:spMkLst>
            <pc:docMk/>
            <pc:sldMk cId="4015111737" sldId="577"/>
            <ac:spMk id="52" creationId="{819D3B98-C832-7DA9-75AF-212D6B0F389B}"/>
          </ac:spMkLst>
        </pc:spChg>
        <pc:spChg chg="mod">
          <ac:chgData name="MIN HTET -" userId="S::u6622085@au.edu::f8d4f8a1-d4f4-4534-893c-a7f4f1a40d10" providerId="AD" clId="Web-{77C5F8B8-672A-9F13-D9ED-A662D4D9DDD1}" dt="2024-07-17T14:28:23.592" v="436" actId="20577"/>
          <ac:spMkLst>
            <pc:docMk/>
            <pc:sldMk cId="4015111737" sldId="577"/>
            <ac:spMk id="62" creationId="{0BAC0EF5-27D7-F25C-1408-B54E047BB786}"/>
          </ac:spMkLst>
        </pc:spChg>
        <pc:spChg chg="add mod">
          <ac:chgData name="MIN HTET -" userId="S::u6622085@au.edu::f8d4f8a1-d4f4-4534-893c-a7f4f1a40d10" providerId="AD" clId="Web-{77C5F8B8-672A-9F13-D9ED-A662D4D9DDD1}" dt="2024-07-17T14:37:08.002" v="568" actId="14100"/>
          <ac:spMkLst>
            <pc:docMk/>
            <pc:sldMk cId="4015111737" sldId="577"/>
            <ac:spMk id="63" creationId="{FC07BB95-86F3-60C2-269C-BD9BBD749060}"/>
          </ac:spMkLst>
        </pc:spChg>
        <pc:spChg chg="add mod">
          <ac:chgData name="MIN HTET -" userId="S::u6622085@au.edu::f8d4f8a1-d4f4-4534-893c-a7f4f1a40d10" providerId="AD" clId="Web-{77C5F8B8-672A-9F13-D9ED-A662D4D9DDD1}" dt="2024-07-17T14:44:21.395" v="704" actId="20577"/>
          <ac:spMkLst>
            <pc:docMk/>
            <pc:sldMk cId="4015111737" sldId="577"/>
            <ac:spMk id="66" creationId="{449232EC-8D49-F69B-5133-F45AD05B2B0B}"/>
          </ac:spMkLst>
        </pc:spChg>
        <pc:spChg chg="add mod">
          <ac:chgData name="MIN HTET -" userId="S::u6622085@au.edu::f8d4f8a1-d4f4-4534-893c-a7f4f1a40d10" providerId="AD" clId="Web-{77C5F8B8-672A-9F13-D9ED-A662D4D9DDD1}" dt="2024-07-17T14:47:10.411" v="746" actId="14100"/>
          <ac:spMkLst>
            <pc:docMk/>
            <pc:sldMk cId="4015111737" sldId="577"/>
            <ac:spMk id="71" creationId="{22BF0FB3-47CE-20CB-06A9-340611891233}"/>
          </ac:spMkLst>
        </pc:spChg>
        <pc:spChg chg="mod">
          <ac:chgData name="MIN HTET -" userId="S::u6622085@au.edu::f8d4f8a1-d4f4-4534-893c-a7f4f1a40d10" providerId="AD" clId="Web-{77C5F8B8-672A-9F13-D9ED-A662D4D9DDD1}" dt="2024-07-17T15:12:05.716" v="802" actId="14100"/>
          <ac:spMkLst>
            <pc:docMk/>
            <pc:sldMk cId="4015111737" sldId="577"/>
            <ac:spMk id="81" creationId="{828B9BE4-EA70-990E-1E8F-A3EA890DD921}"/>
          </ac:spMkLst>
        </pc:spChg>
        <pc:graphicFrameChg chg="add del">
          <ac:chgData name="MIN HTET -" userId="S::u6622085@au.edu::f8d4f8a1-d4f4-4534-893c-a7f4f1a40d10" providerId="AD" clId="Web-{77C5F8B8-672A-9F13-D9ED-A662D4D9DDD1}" dt="2024-07-17T14:31:19.906" v="488"/>
          <ac:graphicFrameMkLst>
            <pc:docMk/>
            <pc:sldMk cId="4015111737" sldId="577"/>
            <ac:graphicFrameMk id="31" creationId="{85A00362-26C9-6172-898F-0D7F824BA5B1}"/>
          </ac:graphicFrameMkLst>
        </pc:graphicFrameChg>
        <pc:picChg chg="add mod">
          <ac:chgData name="MIN HTET -" userId="S::u6622085@au.edu::f8d4f8a1-d4f4-4534-893c-a7f4f1a40d10" providerId="AD" clId="Web-{77C5F8B8-672A-9F13-D9ED-A662D4D9DDD1}" dt="2024-07-17T14:38:17.908" v="579" actId="1076"/>
          <ac:picMkLst>
            <pc:docMk/>
            <pc:sldMk cId="4015111737" sldId="577"/>
            <ac:picMk id="3" creationId="{74207350-F067-2551-1B35-970E6E733693}"/>
          </ac:picMkLst>
        </pc:picChg>
        <pc:cxnChg chg="add mod">
          <ac:chgData name="MIN HTET -" userId="S::u6622085@au.edu::f8d4f8a1-d4f4-4534-893c-a7f4f1a40d10" providerId="AD" clId="Web-{77C5F8B8-672A-9F13-D9ED-A662D4D9DDD1}" dt="2024-07-17T14:24:19.091" v="317" actId="1076"/>
          <ac:cxnSpMkLst>
            <pc:docMk/>
            <pc:sldMk cId="4015111737" sldId="577"/>
            <ac:cxnSpMk id="5" creationId="{ADFAA43A-314C-4B10-068A-AEE03598C9E4}"/>
          </ac:cxnSpMkLst>
        </pc:cxnChg>
        <pc:cxnChg chg="add del mod">
          <ac:chgData name="MIN HTET -" userId="S::u6622085@au.edu::f8d4f8a1-d4f4-4534-893c-a7f4f1a40d10" providerId="AD" clId="Web-{77C5F8B8-672A-9F13-D9ED-A662D4D9DDD1}" dt="2024-07-17T14:16:16.932" v="294"/>
          <ac:cxnSpMkLst>
            <pc:docMk/>
            <pc:sldMk cId="4015111737" sldId="577"/>
            <ac:cxnSpMk id="5" creationId="{CEA03645-46FC-38C5-83EF-152511902292}"/>
          </ac:cxnSpMkLst>
        </pc:cxnChg>
        <pc:cxnChg chg="add del mod">
          <ac:chgData name="MIN HTET -" userId="S::u6622085@au.edu::f8d4f8a1-d4f4-4534-893c-a7f4f1a40d10" providerId="AD" clId="Web-{77C5F8B8-672A-9F13-D9ED-A662D4D9DDD1}" dt="2024-07-17T14:08:25.492" v="210"/>
          <ac:cxnSpMkLst>
            <pc:docMk/>
            <pc:sldMk cId="4015111737" sldId="577"/>
            <ac:cxnSpMk id="5" creationId="{EAE5936E-5D80-D9AA-D3CD-0D956BC9AA08}"/>
          </ac:cxnSpMkLst>
        </pc:cxnChg>
        <pc:cxnChg chg="add del mod">
          <ac:chgData name="MIN HTET -" userId="S::u6622085@au.edu::f8d4f8a1-d4f4-4534-893c-a7f4f1a40d10" providerId="AD" clId="Web-{77C5F8B8-672A-9F13-D9ED-A662D4D9DDD1}" dt="2024-07-17T14:08:00.492" v="207"/>
          <ac:cxnSpMkLst>
            <pc:docMk/>
            <pc:sldMk cId="4015111737" sldId="577"/>
            <ac:cxnSpMk id="7" creationId="{0508AC6D-BCA6-A315-2751-288BD68031E4}"/>
          </ac:cxnSpMkLst>
        </pc:cxnChg>
        <pc:cxnChg chg="add mod">
          <ac:chgData name="MIN HTET -" userId="S::u6622085@au.edu::f8d4f8a1-d4f4-4534-893c-a7f4f1a40d10" providerId="AD" clId="Web-{77C5F8B8-672A-9F13-D9ED-A662D4D9DDD1}" dt="2024-07-17T14:24:24.029" v="318" actId="14100"/>
          <ac:cxnSpMkLst>
            <pc:docMk/>
            <pc:sldMk cId="4015111737" sldId="577"/>
            <ac:cxnSpMk id="7" creationId="{06558A37-B8C4-77E8-5BCE-B978FAC2E345}"/>
          </ac:cxnSpMkLst>
        </pc:cxnChg>
        <pc:cxnChg chg="add del mod">
          <ac:chgData name="MIN HTET -" userId="S::u6622085@au.edu::f8d4f8a1-d4f4-4534-893c-a7f4f1a40d10" providerId="AD" clId="Web-{77C5F8B8-672A-9F13-D9ED-A662D4D9DDD1}" dt="2024-07-17T14:16:16.932" v="293"/>
          <ac:cxnSpMkLst>
            <pc:docMk/>
            <pc:sldMk cId="4015111737" sldId="577"/>
            <ac:cxnSpMk id="7" creationId="{E29E15CB-C291-E02F-B329-EC23EB633D2A}"/>
          </ac:cxnSpMkLst>
        </pc:cxnChg>
        <pc:cxnChg chg="add">
          <ac:chgData name="MIN HTET -" userId="S::u6622085@au.edu::f8d4f8a1-d4f4-4534-893c-a7f4f1a40d10" providerId="AD" clId="Web-{77C5F8B8-672A-9F13-D9ED-A662D4D9DDD1}" dt="2024-07-17T14:08:09.882" v="208"/>
          <ac:cxnSpMkLst>
            <pc:docMk/>
            <pc:sldMk cId="4015111737" sldId="577"/>
            <ac:cxnSpMk id="11" creationId="{3296E05C-A0FF-037E-DA7B-65ECC934B1CB}"/>
          </ac:cxnSpMkLst>
        </pc:cxnChg>
        <pc:cxnChg chg="add mod">
          <ac:chgData name="MIN HTET -" userId="S::u6622085@au.edu::f8d4f8a1-d4f4-4534-893c-a7f4f1a40d10" providerId="AD" clId="Web-{77C5F8B8-672A-9F13-D9ED-A662D4D9DDD1}" dt="2024-07-17T14:12:33.118" v="241" actId="14100"/>
          <ac:cxnSpMkLst>
            <pc:docMk/>
            <pc:sldMk cId="4015111737" sldId="577"/>
            <ac:cxnSpMk id="11" creationId="{9F335B8D-4A76-05BD-D364-8F947959994C}"/>
          </ac:cxnSpMkLst>
        </pc:cxnChg>
        <pc:cxnChg chg="add del mod">
          <ac:chgData name="MIN HTET -" userId="S::u6622085@au.edu::f8d4f8a1-d4f4-4534-893c-a7f4f1a40d10" providerId="AD" clId="Web-{77C5F8B8-672A-9F13-D9ED-A662D4D9DDD1}" dt="2024-07-17T14:16:16.932" v="295"/>
          <ac:cxnSpMkLst>
            <pc:docMk/>
            <pc:sldMk cId="4015111737" sldId="577"/>
            <ac:cxnSpMk id="12" creationId="{92BEACBD-E46F-FC16-9C32-C7C2DDFE5344}"/>
          </ac:cxnSpMkLst>
        </pc:cxnChg>
        <pc:cxnChg chg="add mod">
          <ac:chgData name="MIN HTET -" userId="S::u6622085@au.edu::f8d4f8a1-d4f4-4534-893c-a7f4f1a40d10" providerId="AD" clId="Web-{77C5F8B8-672A-9F13-D9ED-A662D4D9DDD1}" dt="2024-07-17T14:24:28.888" v="319" actId="14100"/>
          <ac:cxnSpMkLst>
            <pc:docMk/>
            <pc:sldMk cId="4015111737" sldId="577"/>
            <ac:cxnSpMk id="12" creationId="{F41759D3-6FA2-05FA-0612-F02B5FE852B0}"/>
          </ac:cxnSpMkLst>
        </pc:cxnChg>
        <pc:cxnChg chg="add mod">
          <ac:chgData name="MIN HTET -" userId="S::u6622085@au.edu::f8d4f8a1-d4f4-4534-893c-a7f4f1a40d10" providerId="AD" clId="Web-{77C5F8B8-672A-9F13-D9ED-A662D4D9DDD1}" dt="2024-07-17T14:13:01.962" v="261" actId="14100"/>
          <ac:cxnSpMkLst>
            <pc:docMk/>
            <pc:sldMk cId="4015111737" sldId="577"/>
            <ac:cxnSpMk id="13" creationId="{0BA18846-3911-6AC5-0A6D-759DB7180F23}"/>
          </ac:cxnSpMkLst>
        </pc:cxnChg>
        <pc:cxnChg chg="add mod">
          <ac:chgData name="MIN HTET -" userId="S::u6622085@au.edu::f8d4f8a1-d4f4-4534-893c-a7f4f1a40d10" providerId="AD" clId="Web-{77C5F8B8-672A-9F13-D9ED-A662D4D9DDD1}" dt="2024-07-17T14:13:21.040" v="265" actId="1076"/>
          <ac:cxnSpMkLst>
            <pc:docMk/>
            <pc:sldMk cId="4015111737" sldId="577"/>
            <ac:cxnSpMk id="14" creationId="{6AD31ED8-3B26-5576-D9A5-50F06780E95A}"/>
          </ac:cxnSpMkLst>
        </pc:cxnChg>
        <pc:cxnChg chg="add del mod">
          <ac:chgData name="MIN HTET -" userId="S::u6622085@au.edu::f8d4f8a1-d4f4-4534-893c-a7f4f1a40d10" providerId="AD" clId="Web-{77C5F8B8-672A-9F13-D9ED-A662D4D9DDD1}" dt="2024-07-17T14:24:35.794" v="321"/>
          <ac:cxnSpMkLst>
            <pc:docMk/>
            <pc:sldMk cId="4015111737" sldId="577"/>
            <ac:cxnSpMk id="19" creationId="{CC6433C0-1ED6-E1E3-3E28-8249FEA51CF0}"/>
          </ac:cxnSpMkLst>
        </pc:cxnChg>
        <pc:cxnChg chg="add mod">
          <ac:chgData name="MIN HTET -" userId="S::u6622085@au.edu::f8d4f8a1-d4f4-4534-893c-a7f4f1a40d10" providerId="AD" clId="Web-{77C5F8B8-672A-9F13-D9ED-A662D4D9DDD1}" dt="2024-07-17T14:39:23.752" v="621" actId="14100"/>
          <ac:cxnSpMkLst>
            <pc:docMk/>
            <pc:sldMk cId="4015111737" sldId="577"/>
            <ac:cxnSpMk id="30" creationId="{A0B1FD73-3DAA-E07B-1F7E-E285CB1690A8}"/>
          </ac:cxnSpMkLst>
        </pc:cxnChg>
        <pc:cxnChg chg="add mod">
          <ac:chgData name="MIN HTET -" userId="S::u6622085@au.edu::f8d4f8a1-d4f4-4534-893c-a7f4f1a40d10" providerId="AD" clId="Web-{77C5F8B8-672A-9F13-D9ED-A662D4D9DDD1}" dt="2024-07-17T14:38:33.815" v="585" actId="14100"/>
          <ac:cxnSpMkLst>
            <pc:docMk/>
            <pc:sldMk cId="4015111737" sldId="577"/>
            <ac:cxnSpMk id="33" creationId="{A27BBD8D-1486-B638-4134-381B4BED321C}"/>
          </ac:cxnSpMkLst>
        </pc:cxnChg>
        <pc:cxnChg chg="add del">
          <ac:chgData name="MIN HTET -" userId="S::u6622085@au.edu::f8d4f8a1-d4f4-4534-893c-a7f4f1a40d10" providerId="AD" clId="Web-{77C5F8B8-672A-9F13-D9ED-A662D4D9DDD1}" dt="2024-07-17T14:33:19.547" v="493"/>
          <ac:cxnSpMkLst>
            <pc:docMk/>
            <pc:sldMk cId="4015111737" sldId="577"/>
            <ac:cxnSpMk id="42" creationId="{93E99E4B-29B1-BAF6-FE7C-A0F43F4AAA6E}"/>
          </ac:cxnSpMkLst>
        </pc:cxnChg>
        <pc:cxnChg chg="add mod">
          <ac:chgData name="MIN HTET -" userId="S::u6622085@au.edu::f8d4f8a1-d4f4-4534-893c-a7f4f1a40d10" providerId="AD" clId="Web-{77C5F8B8-672A-9F13-D9ED-A662D4D9DDD1}" dt="2024-07-17T14:40:10.331" v="657" actId="1076"/>
          <ac:cxnSpMkLst>
            <pc:docMk/>
            <pc:sldMk cId="4015111737" sldId="577"/>
            <ac:cxnSpMk id="42" creationId="{BC0EBC5B-D92C-1F89-17F0-81A0FFE50E76}"/>
          </ac:cxnSpMkLst>
        </pc:cxnChg>
        <pc:cxnChg chg="add mod">
          <ac:chgData name="MIN HTET -" userId="S::u6622085@au.edu::f8d4f8a1-d4f4-4534-893c-a7f4f1a40d10" providerId="AD" clId="Web-{77C5F8B8-672A-9F13-D9ED-A662D4D9DDD1}" dt="2024-07-17T14:35:27.376" v="529" actId="14100"/>
          <ac:cxnSpMkLst>
            <pc:docMk/>
            <pc:sldMk cId="4015111737" sldId="577"/>
            <ac:cxnSpMk id="44" creationId="{A87250E3-968D-3766-41A7-F53B01819317}"/>
          </ac:cxnSpMkLst>
        </pc:cxnChg>
        <pc:cxnChg chg="add mod">
          <ac:chgData name="MIN HTET -" userId="S::u6622085@au.edu::f8d4f8a1-d4f4-4534-893c-a7f4f1a40d10" providerId="AD" clId="Web-{77C5F8B8-672A-9F13-D9ED-A662D4D9DDD1}" dt="2024-07-17T14:36:30.033" v="540" actId="1076"/>
          <ac:cxnSpMkLst>
            <pc:docMk/>
            <pc:sldMk cId="4015111737" sldId="577"/>
            <ac:cxnSpMk id="45" creationId="{0A350946-112D-D353-7ACA-A2EA8AC7B892}"/>
          </ac:cxnSpMkLst>
        </pc:cxnChg>
        <pc:cxnChg chg="add del mod">
          <ac:chgData name="MIN HTET -" userId="S::u6622085@au.edu::f8d4f8a1-d4f4-4534-893c-a7f4f1a40d10" providerId="AD" clId="Web-{77C5F8B8-672A-9F13-D9ED-A662D4D9DDD1}" dt="2024-07-17T14:45:37.067" v="709"/>
          <ac:cxnSpMkLst>
            <pc:docMk/>
            <pc:sldMk cId="4015111737" sldId="577"/>
            <ac:cxnSpMk id="68" creationId="{2385C872-8AB3-FBF1-F3D1-81E3E3174023}"/>
          </ac:cxnSpMkLst>
        </pc:cxnChg>
        <pc:cxnChg chg="add mod">
          <ac:chgData name="MIN HTET -" userId="S::u6622085@au.edu::f8d4f8a1-d4f4-4534-893c-a7f4f1a40d10" providerId="AD" clId="Web-{77C5F8B8-672A-9F13-D9ED-A662D4D9DDD1}" dt="2024-07-17T14:46:14.645" v="717" actId="1076"/>
          <ac:cxnSpMkLst>
            <pc:docMk/>
            <pc:sldMk cId="4015111737" sldId="577"/>
            <ac:cxnSpMk id="69" creationId="{B1CA762B-217A-8130-EE98-DE19F77EA932}"/>
          </ac:cxnSpMkLst>
        </pc:cxnChg>
      </pc:sldChg>
    </pc:docChg>
  </pc:docChgLst>
  <pc:docChgLst>
    <pc:chgData name="MIN MYINT MOH SOE -" userId="S::u6530262@au.edu::41e49228-78a0-4cad-9e5d-5954fab4af59" providerId="AD" clId="Web-{4DF312D1-0BBE-A752-82DF-2CB644C1D141}"/>
    <pc:docChg chg="addSld delSld modSld">
      <pc:chgData name="MIN MYINT MOH SOE -" userId="S::u6530262@au.edu::41e49228-78a0-4cad-9e5d-5954fab4af59" providerId="AD" clId="Web-{4DF312D1-0BBE-A752-82DF-2CB644C1D141}" dt="2024-07-17T09:20:24.085" v="550" actId="14100"/>
      <pc:docMkLst>
        <pc:docMk/>
      </pc:docMkLst>
      <pc:sldChg chg="addSp delSp modSp">
        <pc:chgData name="MIN MYINT MOH SOE -" userId="S::u6530262@au.edu::41e49228-78a0-4cad-9e5d-5954fab4af59" providerId="AD" clId="Web-{4DF312D1-0BBE-A752-82DF-2CB644C1D141}" dt="2024-07-17T09:20:24.085" v="550" actId="14100"/>
        <pc:sldMkLst>
          <pc:docMk/>
          <pc:sldMk cId="1283041147" sldId="557"/>
        </pc:sldMkLst>
        <pc:spChg chg="add mod">
          <ac:chgData name="MIN MYINT MOH SOE -" userId="S::u6530262@au.edu::41e49228-78a0-4cad-9e5d-5954fab4af59" providerId="AD" clId="Web-{4DF312D1-0BBE-A752-82DF-2CB644C1D141}" dt="2024-07-17T09:19:13.755" v="519"/>
          <ac:spMkLst>
            <pc:docMk/>
            <pc:sldMk cId="1283041147" sldId="557"/>
            <ac:spMk id="5" creationId="{5F8F494E-B5DC-FEE6-077F-15E46C211B30}"/>
          </ac:spMkLst>
        </pc:spChg>
        <pc:spChg chg="add mod">
          <ac:chgData name="MIN MYINT MOH SOE -" userId="S::u6530262@au.edu::41e49228-78a0-4cad-9e5d-5954fab4af59" providerId="AD" clId="Web-{4DF312D1-0BBE-A752-82DF-2CB644C1D141}" dt="2024-07-17T09:19:58.178" v="545" actId="1076"/>
          <ac:spMkLst>
            <pc:docMk/>
            <pc:sldMk cId="1283041147" sldId="557"/>
            <ac:spMk id="6" creationId="{C0956090-BEF7-ED7E-0786-D5E6F25B6274}"/>
          </ac:spMkLst>
        </pc:spChg>
        <pc:spChg chg="add mod">
          <ac:chgData name="MIN MYINT MOH SOE -" userId="S::u6530262@au.edu::41e49228-78a0-4cad-9e5d-5954fab4af59" providerId="AD" clId="Web-{4DF312D1-0BBE-A752-82DF-2CB644C1D141}" dt="2024-07-17T09:19:13.755" v="509"/>
          <ac:spMkLst>
            <pc:docMk/>
            <pc:sldMk cId="1283041147" sldId="557"/>
            <ac:spMk id="7" creationId="{1DBB2D13-C9C5-3452-B84F-B385FAE29223}"/>
          </ac:spMkLst>
        </pc:spChg>
        <pc:spChg chg="add mod">
          <ac:chgData name="MIN MYINT MOH SOE -" userId="S::u6530262@au.edu::41e49228-78a0-4cad-9e5d-5954fab4af59" providerId="AD" clId="Web-{4DF312D1-0BBE-A752-82DF-2CB644C1D141}" dt="2024-07-17T09:19:13.755" v="510"/>
          <ac:spMkLst>
            <pc:docMk/>
            <pc:sldMk cId="1283041147" sldId="557"/>
            <ac:spMk id="8" creationId="{A5B28A7B-B72B-FB01-F594-5577F4BBD282}"/>
          </ac:spMkLst>
        </pc:spChg>
        <pc:spChg chg="add mod">
          <ac:chgData name="MIN MYINT MOH SOE -" userId="S::u6530262@au.edu::41e49228-78a0-4cad-9e5d-5954fab4af59" providerId="AD" clId="Web-{4DF312D1-0BBE-A752-82DF-2CB644C1D141}" dt="2024-07-17T09:19:13.755" v="511"/>
          <ac:spMkLst>
            <pc:docMk/>
            <pc:sldMk cId="1283041147" sldId="557"/>
            <ac:spMk id="9" creationId="{D93698CC-C88E-91A3-5DFC-A4C853A9ADE6}"/>
          </ac:spMkLst>
        </pc:spChg>
        <pc:spChg chg="add mod">
          <ac:chgData name="MIN MYINT MOH SOE -" userId="S::u6530262@au.edu::41e49228-78a0-4cad-9e5d-5954fab4af59" providerId="AD" clId="Web-{4DF312D1-0BBE-A752-82DF-2CB644C1D141}" dt="2024-07-17T09:19:13.755" v="512"/>
          <ac:spMkLst>
            <pc:docMk/>
            <pc:sldMk cId="1283041147" sldId="557"/>
            <ac:spMk id="10" creationId="{91819D6C-A19E-98EA-DB7E-DF6DBCA6BA54}"/>
          </ac:spMkLst>
        </pc:spChg>
        <pc:spChg chg="add mod">
          <ac:chgData name="MIN MYINT MOH SOE -" userId="S::u6530262@au.edu::41e49228-78a0-4cad-9e5d-5954fab4af59" providerId="AD" clId="Web-{4DF312D1-0BBE-A752-82DF-2CB644C1D141}" dt="2024-07-17T09:19:13.755" v="513"/>
          <ac:spMkLst>
            <pc:docMk/>
            <pc:sldMk cId="1283041147" sldId="557"/>
            <ac:spMk id="11" creationId="{E5D229B6-CECB-1C24-D478-4E51D45E779B}"/>
          </ac:spMkLst>
        </pc:spChg>
        <pc:spChg chg="add mod">
          <ac:chgData name="MIN MYINT MOH SOE -" userId="S::u6530262@au.edu::41e49228-78a0-4cad-9e5d-5954fab4af59" providerId="AD" clId="Web-{4DF312D1-0BBE-A752-82DF-2CB644C1D141}" dt="2024-07-17T09:19:13.755" v="514"/>
          <ac:spMkLst>
            <pc:docMk/>
            <pc:sldMk cId="1283041147" sldId="557"/>
            <ac:spMk id="12" creationId="{E16C4FB3-3AA3-8B3D-96DF-3561656CECF3}"/>
          </ac:spMkLst>
        </pc:spChg>
        <pc:spChg chg="add mod">
          <ac:chgData name="MIN MYINT MOH SOE -" userId="S::u6530262@au.edu::41e49228-78a0-4cad-9e5d-5954fab4af59" providerId="AD" clId="Web-{4DF312D1-0BBE-A752-82DF-2CB644C1D141}" dt="2024-07-17T09:19:13.755" v="520"/>
          <ac:spMkLst>
            <pc:docMk/>
            <pc:sldMk cId="1283041147" sldId="557"/>
            <ac:spMk id="13" creationId="{349A33A1-EED3-53FF-0836-0BCE24465775}"/>
          </ac:spMkLst>
        </pc:spChg>
        <pc:spChg chg="del">
          <ac:chgData name="MIN MYINT MOH SOE -" userId="S::u6530262@au.edu::41e49228-78a0-4cad-9e5d-5954fab4af59" providerId="AD" clId="Web-{4DF312D1-0BBE-A752-82DF-2CB644C1D141}" dt="2024-07-17T08:41:41.607" v="0"/>
          <ac:spMkLst>
            <pc:docMk/>
            <pc:sldMk cId="1283041147" sldId="557"/>
            <ac:spMk id="13" creationId="{5E35AB5E-08B8-4529-9BAF-649EB99088A4}"/>
          </ac:spMkLst>
        </pc:spChg>
        <pc:spChg chg="add mod">
          <ac:chgData name="MIN MYINT MOH SOE -" userId="S::u6530262@au.edu::41e49228-78a0-4cad-9e5d-5954fab4af59" providerId="AD" clId="Web-{4DF312D1-0BBE-A752-82DF-2CB644C1D141}" dt="2024-07-17T09:19:13.755" v="515"/>
          <ac:spMkLst>
            <pc:docMk/>
            <pc:sldMk cId="1283041147" sldId="557"/>
            <ac:spMk id="14" creationId="{6AAEF1F4-ACC8-42A4-5B40-EE05EEA6FCA0}"/>
          </ac:spMkLst>
        </pc:spChg>
        <pc:spChg chg="add mod">
          <ac:chgData name="MIN MYINT MOH SOE -" userId="S::u6530262@au.edu::41e49228-78a0-4cad-9e5d-5954fab4af59" providerId="AD" clId="Web-{4DF312D1-0BBE-A752-82DF-2CB644C1D141}" dt="2024-07-17T09:19:13.755" v="516"/>
          <ac:spMkLst>
            <pc:docMk/>
            <pc:sldMk cId="1283041147" sldId="557"/>
            <ac:spMk id="15" creationId="{4B2FC3B7-AF46-0414-9D3E-D727E704EE69}"/>
          </ac:spMkLst>
        </pc:spChg>
        <pc:spChg chg="add del mod">
          <ac:chgData name="MIN MYINT MOH SOE -" userId="S::u6530262@au.edu::41e49228-78a0-4cad-9e5d-5954fab4af59" providerId="AD" clId="Web-{4DF312D1-0BBE-A752-82DF-2CB644C1D141}" dt="2024-07-17T08:49:58.779" v="139"/>
          <ac:spMkLst>
            <pc:docMk/>
            <pc:sldMk cId="1283041147" sldId="557"/>
            <ac:spMk id="16" creationId="{618B1BC3-88FF-9376-DBFE-5A0959F1DCB9}"/>
          </ac:spMkLst>
        </pc:spChg>
        <pc:spChg chg="add mod">
          <ac:chgData name="MIN MYINT MOH SOE -" userId="S::u6530262@au.edu::41e49228-78a0-4cad-9e5d-5954fab4af59" providerId="AD" clId="Web-{4DF312D1-0BBE-A752-82DF-2CB644C1D141}" dt="2024-07-17T09:06:09.762" v="319" actId="14100"/>
          <ac:spMkLst>
            <pc:docMk/>
            <pc:sldMk cId="1283041147" sldId="557"/>
            <ac:spMk id="17" creationId="{9C19A383-44D0-60F7-D382-E90C9F0552EF}"/>
          </ac:spMkLst>
        </pc:spChg>
        <pc:spChg chg="add mod">
          <ac:chgData name="MIN MYINT MOH SOE -" userId="S::u6530262@au.edu::41e49228-78a0-4cad-9e5d-5954fab4af59" providerId="AD" clId="Web-{4DF312D1-0BBE-A752-82DF-2CB644C1D141}" dt="2024-07-17T09:19:13.755" v="517"/>
          <ac:spMkLst>
            <pc:docMk/>
            <pc:sldMk cId="1283041147" sldId="557"/>
            <ac:spMk id="19" creationId="{F0AD6505-6CE0-37A3-D8B2-528E66DB9443}"/>
          </ac:spMkLst>
        </pc:spChg>
        <pc:spChg chg="mod">
          <ac:chgData name="MIN MYINT MOH SOE -" userId="S::u6530262@au.edu::41e49228-78a0-4cad-9e5d-5954fab4af59" providerId="AD" clId="Web-{4DF312D1-0BBE-A752-82DF-2CB644C1D141}" dt="2024-07-17T09:19:13.739" v="506"/>
          <ac:spMkLst>
            <pc:docMk/>
            <pc:sldMk cId="1283041147" sldId="557"/>
            <ac:spMk id="20" creationId="{7AC8E161-5130-4F7B-86C6-DB6353E0680C}"/>
          </ac:spMkLst>
        </pc:spChg>
        <pc:spChg chg="add mod">
          <ac:chgData name="MIN MYINT MOH SOE -" userId="S::u6530262@au.edu::41e49228-78a0-4cad-9e5d-5954fab4af59" providerId="AD" clId="Web-{4DF312D1-0BBE-A752-82DF-2CB644C1D141}" dt="2024-07-17T09:19:13.755" v="518"/>
          <ac:spMkLst>
            <pc:docMk/>
            <pc:sldMk cId="1283041147" sldId="557"/>
            <ac:spMk id="21" creationId="{A745AA22-1305-B172-0C9E-4EDCF15AA01B}"/>
          </ac:spMkLst>
        </pc:spChg>
        <pc:spChg chg="add del">
          <ac:chgData name="MIN MYINT MOH SOE -" userId="S::u6530262@au.edu::41e49228-78a0-4cad-9e5d-5954fab4af59" providerId="AD" clId="Web-{4DF312D1-0BBE-A752-82DF-2CB644C1D141}" dt="2024-07-17T09:07:12.045" v="324"/>
          <ac:spMkLst>
            <pc:docMk/>
            <pc:sldMk cId="1283041147" sldId="557"/>
            <ac:spMk id="22" creationId="{0B031944-027E-4088-8BED-D2F38508538F}"/>
          </ac:spMkLst>
        </pc:spChg>
        <pc:spChg chg="add mod">
          <ac:chgData name="MIN MYINT MOH SOE -" userId="S::u6530262@au.edu::41e49228-78a0-4cad-9e5d-5954fab4af59" providerId="AD" clId="Web-{4DF312D1-0BBE-A752-82DF-2CB644C1D141}" dt="2024-07-17T09:19:13.755" v="539"/>
          <ac:spMkLst>
            <pc:docMk/>
            <pc:sldMk cId="1283041147" sldId="557"/>
            <ac:spMk id="49" creationId="{B6DB8B75-8A3E-933F-B077-5657AFC0FAF1}"/>
          </ac:spMkLst>
        </pc:spChg>
        <pc:picChg chg="add del mod">
          <ac:chgData name="MIN MYINT MOH SOE -" userId="S::u6530262@au.edu::41e49228-78a0-4cad-9e5d-5954fab4af59" providerId="AD" clId="Web-{4DF312D1-0BBE-A752-82DF-2CB644C1D141}" dt="2024-07-17T09:19:13.755" v="507"/>
          <ac:picMkLst>
            <pc:docMk/>
            <pc:sldMk cId="1283041147" sldId="557"/>
            <ac:picMk id="3" creationId="{D99AB92E-D42A-D1A0-7BD8-093C091E4E33}"/>
          </ac:picMkLst>
        </pc:picChg>
        <pc:cxnChg chg="del mod">
          <ac:chgData name="MIN MYINT MOH SOE -" userId="S::u6530262@au.edu::41e49228-78a0-4cad-9e5d-5954fab4af59" providerId="AD" clId="Web-{4DF312D1-0BBE-A752-82DF-2CB644C1D141}" dt="2024-07-17T09:13:40.713" v="408"/>
          <ac:cxnSpMkLst>
            <pc:docMk/>
            <pc:sldMk cId="1283041147" sldId="557"/>
            <ac:cxnSpMk id="4" creationId="{B369772A-0749-801D-72B3-0E6FC5DC5F0F}"/>
          </ac:cxnSpMkLst>
        </pc:cxnChg>
        <pc:cxnChg chg="add del mod">
          <ac:chgData name="MIN MYINT MOH SOE -" userId="S::u6530262@au.edu::41e49228-78a0-4cad-9e5d-5954fab4af59" providerId="AD" clId="Web-{4DF312D1-0BBE-A752-82DF-2CB644C1D141}" dt="2024-07-17T08:44:54.425" v="18"/>
          <ac:cxnSpMkLst>
            <pc:docMk/>
            <pc:sldMk cId="1283041147" sldId="557"/>
            <ac:cxnSpMk id="5" creationId="{09B3FFF3-9DD1-2AD4-D5B4-7A8C4C5C1C88}"/>
          </ac:cxnSpMkLst>
        </pc:cxnChg>
        <pc:cxnChg chg="add mod">
          <ac:chgData name="MIN MYINT MOH SOE -" userId="S::u6530262@au.edu::41e49228-78a0-4cad-9e5d-5954fab4af59" providerId="AD" clId="Web-{4DF312D1-0BBE-A752-82DF-2CB644C1D141}" dt="2024-07-17T09:19:13.755" v="521"/>
          <ac:cxnSpMkLst>
            <pc:docMk/>
            <pc:sldMk cId="1283041147" sldId="557"/>
            <ac:cxnSpMk id="16" creationId="{41121F75-D6E9-783D-524A-EDB197CC73E7}"/>
          </ac:cxnSpMkLst>
        </pc:cxnChg>
        <pc:cxnChg chg="add mod">
          <ac:chgData name="MIN MYINT MOH SOE -" userId="S::u6530262@au.edu::41e49228-78a0-4cad-9e5d-5954fab4af59" providerId="AD" clId="Web-{4DF312D1-0BBE-A752-82DF-2CB644C1D141}" dt="2024-07-17T09:19:13.755" v="522"/>
          <ac:cxnSpMkLst>
            <pc:docMk/>
            <pc:sldMk cId="1283041147" sldId="557"/>
            <ac:cxnSpMk id="23" creationId="{6CF40CE1-7501-96AE-8B6B-7CED1B9B06AF}"/>
          </ac:cxnSpMkLst>
        </pc:cxnChg>
        <pc:cxnChg chg="add mod">
          <ac:chgData name="MIN MYINT MOH SOE -" userId="S::u6530262@au.edu::41e49228-78a0-4cad-9e5d-5954fab4af59" providerId="AD" clId="Web-{4DF312D1-0BBE-A752-82DF-2CB644C1D141}" dt="2024-07-17T09:20:15.351" v="548" actId="14100"/>
          <ac:cxnSpMkLst>
            <pc:docMk/>
            <pc:sldMk cId="1283041147" sldId="557"/>
            <ac:cxnSpMk id="24" creationId="{9F01F6CC-6AA6-0934-ADBB-DA49531FD62E}"/>
          </ac:cxnSpMkLst>
        </pc:cxnChg>
        <pc:cxnChg chg="add mod">
          <ac:chgData name="MIN MYINT MOH SOE -" userId="S::u6530262@au.edu::41e49228-78a0-4cad-9e5d-5954fab4af59" providerId="AD" clId="Web-{4DF312D1-0BBE-A752-82DF-2CB644C1D141}" dt="2024-07-17T09:20:06.882" v="547" actId="14100"/>
          <ac:cxnSpMkLst>
            <pc:docMk/>
            <pc:sldMk cId="1283041147" sldId="557"/>
            <ac:cxnSpMk id="25" creationId="{2AC8A0BA-1C84-4074-6953-B4453E29F5DB}"/>
          </ac:cxnSpMkLst>
        </pc:cxnChg>
        <pc:cxnChg chg="add mod">
          <ac:chgData name="MIN MYINT MOH SOE -" userId="S::u6530262@au.edu::41e49228-78a0-4cad-9e5d-5954fab4af59" providerId="AD" clId="Web-{4DF312D1-0BBE-A752-82DF-2CB644C1D141}" dt="2024-07-17T09:20:24.085" v="550" actId="14100"/>
          <ac:cxnSpMkLst>
            <pc:docMk/>
            <pc:sldMk cId="1283041147" sldId="557"/>
            <ac:cxnSpMk id="26" creationId="{BC80CDEB-F4C9-4CD9-E2BF-F875FB6BE0DB}"/>
          </ac:cxnSpMkLst>
        </pc:cxnChg>
        <pc:cxnChg chg="add mod">
          <ac:chgData name="MIN MYINT MOH SOE -" userId="S::u6530262@au.edu::41e49228-78a0-4cad-9e5d-5954fab4af59" providerId="AD" clId="Web-{4DF312D1-0BBE-A752-82DF-2CB644C1D141}" dt="2024-07-17T09:20:21.101" v="549" actId="14100"/>
          <ac:cxnSpMkLst>
            <pc:docMk/>
            <pc:sldMk cId="1283041147" sldId="557"/>
            <ac:cxnSpMk id="27" creationId="{7993F92E-6D3D-4E19-2C3C-B9CB4B67A15B}"/>
          </ac:cxnSpMkLst>
        </pc:cxnChg>
        <pc:cxnChg chg="del mod">
          <ac:chgData name="MIN MYINT MOH SOE -" userId="S::u6530262@au.edu::41e49228-78a0-4cad-9e5d-5954fab4af59" providerId="AD" clId="Web-{4DF312D1-0BBE-A752-82DF-2CB644C1D141}" dt="2024-07-17T09:13:29.744" v="406"/>
          <ac:cxnSpMkLst>
            <pc:docMk/>
            <pc:sldMk cId="1283041147" sldId="557"/>
            <ac:cxnSpMk id="28" creationId="{8644FD41-3120-D9E0-48DC-0D273FD7E39C}"/>
          </ac:cxnSpMkLst>
        </pc:cxnChg>
        <pc:cxnChg chg="add mod">
          <ac:chgData name="MIN MYINT MOH SOE -" userId="S::u6530262@au.edu::41e49228-78a0-4cad-9e5d-5954fab4af59" providerId="AD" clId="Web-{4DF312D1-0BBE-A752-82DF-2CB644C1D141}" dt="2024-07-17T09:19:13.755" v="527"/>
          <ac:cxnSpMkLst>
            <pc:docMk/>
            <pc:sldMk cId="1283041147" sldId="557"/>
            <ac:cxnSpMk id="29" creationId="{6A2A2816-43F8-6645-88E2-053DE613A0DE}"/>
          </ac:cxnSpMkLst>
        </pc:cxnChg>
        <pc:cxnChg chg="add mod">
          <ac:chgData name="MIN MYINT MOH SOE -" userId="S::u6530262@au.edu::41e49228-78a0-4cad-9e5d-5954fab4af59" providerId="AD" clId="Web-{4DF312D1-0BBE-A752-82DF-2CB644C1D141}" dt="2024-07-17T09:19:13.755" v="528"/>
          <ac:cxnSpMkLst>
            <pc:docMk/>
            <pc:sldMk cId="1283041147" sldId="557"/>
            <ac:cxnSpMk id="30" creationId="{1C736CD1-1C0E-965D-FDA1-156328842085}"/>
          </ac:cxnSpMkLst>
        </pc:cxnChg>
        <pc:cxnChg chg="add del mod">
          <ac:chgData name="MIN MYINT MOH SOE -" userId="S::u6530262@au.edu::41e49228-78a0-4cad-9e5d-5954fab4af59" providerId="AD" clId="Web-{4DF312D1-0BBE-A752-82DF-2CB644C1D141}" dt="2024-07-17T09:10:42.020" v="366"/>
          <ac:cxnSpMkLst>
            <pc:docMk/>
            <pc:sldMk cId="1283041147" sldId="557"/>
            <ac:cxnSpMk id="31" creationId="{60261782-4475-CDC3-590C-2C824584B148}"/>
          </ac:cxnSpMkLst>
        </pc:cxnChg>
        <pc:cxnChg chg="add del mod">
          <ac:chgData name="MIN MYINT MOH SOE -" userId="S::u6530262@au.edu::41e49228-78a0-4cad-9e5d-5954fab4af59" providerId="AD" clId="Web-{4DF312D1-0BBE-A752-82DF-2CB644C1D141}" dt="2024-07-17T09:10:32.629" v="363"/>
          <ac:cxnSpMkLst>
            <pc:docMk/>
            <pc:sldMk cId="1283041147" sldId="557"/>
            <ac:cxnSpMk id="32" creationId="{FF405AFF-340E-83C7-70F4-566755FDA09B}"/>
          </ac:cxnSpMkLst>
        </pc:cxnChg>
        <pc:cxnChg chg="add mod">
          <ac:chgData name="MIN MYINT MOH SOE -" userId="S::u6530262@au.edu::41e49228-78a0-4cad-9e5d-5954fab4af59" providerId="AD" clId="Web-{4DF312D1-0BBE-A752-82DF-2CB644C1D141}" dt="2024-07-17T09:19:13.755" v="529"/>
          <ac:cxnSpMkLst>
            <pc:docMk/>
            <pc:sldMk cId="1283041147" sldId="557"/>
            <ac:cxnSpMk id="33" creationId="{C9AFDAD6-955B-1CDD-4B84-5455FD0AC8A0}"/>
          </ac:cxnSpMkLst>
        </pc:cxnChg>
        <pc:cxnChg chg="add mod">
          <ac:chgData name="MIN MYINT MOH SOE -" userId="S::u6530262@au.edu::41e49228-78a0-4cad-9e5d-5954fab4af59" providerId="AD" clId="Web-{4DF312D1-0BBE-A752-82DF-2CB644C1D141}" dt="2024-07-17T09:19:13.755" v="530"/>
          <ac:cxnSpMkLst>
            <pc:docMk/>
            <pc:sldMk cId="1283041147" sldId="557"/>
            <ac:cxnSpMk id="34" creationId="{0B6A1519-E8CA-0B9C-6000-3385B59F769D}"/>
          </ac:cxnSpMkLst>
        </pc:cxnChg>
        <pc:cxnChg chg="del mod">
          <ac:chgData name="MIN MYINT MOH SOE -" userId="S::u6530262@au.edu::41e49228-78a0-4cad-9e5d-5954fab4af59" providerId="AD" clId="Web-{4DF312D1-0BBE-A752-82DF-2CB644C1D141}" dt="2024-07-17T09:12:15.664" v="384"/>
          <ac:cxnSpMkLst>
            <pc:docMk/>
            <pc:sldMk cId="1283041147" sldId="557"/>
            <ac:cxnSpMk id="35" creationId="{96AFDA84-AA3B-E7BB-F9F7-943600911C6A}"/>
          </ac:cxnSpMkLst>
        </pc:cxnChg>
        <pc:cxnChg chg="add mod">
          <ac:chgData name="MIN MYINT MOH SOE -" userId="S::u6530262@au.edu::41e49228-78a0-4cad-9e5d-5954fab4af59" providerId="AD" clId="Web-{4DF312D1-0BBE-A752-82DF-2CB644C1D141}" dt="2024-07-17T09:19:13.755" v="531"/>
          <ac:cxnSpMkLst>
            <pc:docMk/>
            <pc:sldMk cId="1283041147" sldId="557"/>
            <ac:cxnSpMk id="36" creationId="{54EEB898-AE82-FE85-5AFD-A44ABC7DA1D6}"/>
          </ac:cxnSpMkLst>
        </pc:cxnChg>
        <pc:cxnChg chg="add mod">
          <ac:chgData name="MIN MYINT MOH SOE -" userId="S::u6530262@au.edu::41e49228-78a0-4cad-9e5d-5954fab4af59" providerId="AD" clId="Web-{4DF312D1-0BBE-A752-82DF-2CB644C1D141}" dt="2024-07-17T09:19:13.755" v="532"/>
          <ac:cxnSpMkLst>
            <pc:docMk/>
            <pc:sldMk cId="1283041147" sldId="557"/>
            <ac:cxnSpMk id="37" creationId="{64EF34D2-374A-4AA7-E5D2-DD4979B7EE6B}"/>
          </ac:cxnSpMkLst>
        </pc:cxnChg>
        <pc:cxnChg chg="del mod">
          <ac:chgData name="MIN MYINT MOH SOE -" userId="S::u6530262@au.edu::41e49228-78a0-4cad-9e5d-5954fab4af59" providerId="AD" clId="Web-{4DF312D1-0BBE-A752-82DF-2CB644C1D141}" dt="2024-07-17T09:12:15.664" v="383"/>
          <ac:cxnSpMkLst>
            <pc:docMk/>
            <pc:sldMk cId="1283041147" sldId="557"/>
            <ac:cxnSpMk id="38" creationId="{10FFD8BD-A833-EF82-8C55-7F9630A787B7}"/>
          </ac:cxnSpMkLst>
        </pc:cxnChg>
        <pc:cxnChg chg="add mod">
          <ac:chgData name="MIN MYINT MOH SOE -" userId="S::u6530262@au.edu::41e49228-78a0-4cad-9e5d-5954fab4af59" providerId="AD" clId="Web-{4DF312D1-0BBE-A752-82DF-2CB644C1D141}" dt="2024-07-17T09:19:13.755" v="533"/>
          <ac:cxnSpMkLst>
            <pc:docMk/>
            <pc:sldMk cId="1283041147" sldId="557"/>
            <ac:cxnSpMk id="39" creationId="{7B8980FA-D3D2-F6C6-7F44-32AAB45A8DF9}"/>
          </ac:cxnSpMkLst>
        </pc:cxnChg>
        <pc:cxnChg chg="add mod">
          <ac:chgData name="MIN MYINT MOH SOE -" userId="S::u6530262@au.edu::41e49228-78a0-4cad-9e5d-5954fab4af59" providerId="AD" clId="Web-{4DF312D1-0BBE-A752-82DF-2CB644C1D141}" dt="2024-07-17T09:19:13.755" v="534"/>
          <ac:cxnSpMkLst>
            <pc:docMk/>
            <pc:sldMk cId="1283041147" sldId="557"/>
            <ac:cxnSpMk id="40" creationId="{7D3CA976-ED5D-C2AD-CB90-3D80CA43BFED}"/>
          </ac:cxnSpMkLst>
        </pc:cxnChg>
        <pc:cxnChg chg="del mod">
          <ac:chgData name="MIN MYINT MOH SOE -" userId="S::u6530262@au.edu::41e49228-78a0-4cad-9e5d-5954fab4af59" providerId="AD" clId="Web-{4DF312D1-0BBE-A752-82DF-2CB644C1D141}" dt="2024-07-17T09:12:17.461" v="386"/>
          <ac:cxnSpMkLst>
            <pc:docMk/>
            <pc:sldMk cId="1283041147" sldId="557"/>
            <ac:cxnSpMk id="41" creationId="{8556F284-7708-633D-E1FA-99C8396D4280}"/>
          </ac:cxnSpMkLst>
        </pc:cxnChg>
        <pc:cxnChg chg="add mod">
          <ac:chgData name="MIN MYINT MOH SOE -" userId="S::u6530262@au.edu::41e49228-78a0-4cad-9e5d-5954fab4af59" providerId="AD" clId="Web-{4DF312D1-0BBE-A752-82DF-2CB644C1D141}" dt="2024-07-17T09:19:13.755" v="535"/>
          <ac:cxnSpMkLst>
            <pc:docMk/>
            <pc:sldMk cId="1283041147" sldId="557"/>
            <ac:cxnSpMk id="42" creationId="{4E6E0D64-FB11-4B2D-149A-584CEBE6AA92}"/>
          </ac:cxnSpMkLst>
        </pc:cxnChg>
        <pc:cxnChg chg="add mod">
          <ac:chgData name="MIN MYINT MOH SOE -" userId="S::u6530262@au.edu::41e49228-78a0-4cad-9e5d-5954fab4af59" providerId="AD" clId="Web-{4DF312D1-0BBE-A752-82DF-2CB644C1D141}" dt="2024-07-17T09:19:13.755" v="536"/>
          <ac:cxnSpMkLst>
            <pc:docMk/>
            <pc:sldMk cId="1283041147" sldId="557"/>
            <ac:cxnSpMk id="43" creationId="{83F65294-7D14-AD92-49B3-F3B98F24A13B}"/>
          </ac:cxnSpMkLst>
        </pc:cxnChg>
        <pc:cxnChg chg="del mod">
          <ac:chgData name="MIN MYINT MOH SOE -" userId="S::u6530262@au.edu::41e49228-78a0-4cad-9e5d-5954fab4af59" providerId="AD" clId="Web-{4DF312D1-0BBE-A752-82DF-2CB644C1D141}" dt="2024-07-17T09:12:17.461" v="385"/>
          <ac:cxnSpMkLst>
            <pc:docMk/>
            <pc:sldMk cId="1283041147" sldId="557"/>
            <ac:cxnSpMk id="44" creationId="{DF0E866E-6368-7E8C-D30A-A53079A43ED2}"/>
          </ac:cxnSpMkLst>
        </pc:cxnChg>
        <pc:cxnChg chg="add mod">
          <ac:chgData name="MIN MYINT MOH SOE -" userId="S::u6530262@au.edu::41e49228-78a0-4cad-9e5d-5954fab4af59" providerId="AD" clId="Web-{4DF312D1-0BBE-A752-82DF-2CB644C1D141}" dt="2024-07-17T09:19:13.755" v="537"/>
          <ac:cxnSpMkLst>
            <pc:docMk/>
            <pc:sldMk cId="1283041147" sldId="557"/>
            <ac:cxnSpMk id="45" creationId="{259D3D2D-6DC0-1AEB-F5B6-44B1A853F7A0}"/>
          </ac:cxnSpMkLst>
        </pc:cxnChg>
        <pc:cxnChg chg="add mod">
          <ac:chgData name="MIN MYINT MOH SOE -" userId="S::u6530262@au.edu::41e49228-78a0-4cad-9e5d-5954fab4af59" providerId="AD" clId="Web-{4DF312D1-0BBE-A752-82DF-2CB644C1D141}" dt="2024-07-17T09:19:14.317" v="541"/>
          <ac:cxnSpMkLst>
            <pc:docMk/>
            <pc:sldMk cId="1283041147" sldId="557"/>
            <ac:cxnSpMk id="46" creationId="{3357AA58-630D-C403-BD7C-762E81B67845}"/>
          </ac:cxnSpMkLst>
        </pc:cxnChg>
        <pc:cxnChg chg="del mod">
          <ac:chgData name="MIN MYINT MOH SOE -" userId="S::u6530262@au.edu::41e49228-78a0-4cad-9e5d-5954fab4af59" providerId="AD" clId="Web-{4DF312D1-0BBE-A752-82DF-2CB644C1D141}" dt="2024-07-17T09:12:19.101" v="388"/>
          <ac:cxnSpMkLst>
            <pc:docMk/>
            <pc:sldMk cId="1283041147" sldId="557"/>
            <ac:cxnSpMk id="47" creationId="{26F41BAB-41E4-364F-4A79-08D56B62EBE1}"/>
          </ac:cxnSpMkLst>
        </pc:cxnChg>
        <pc:cxnChg chg="add mod">
          <ac:chgData name="MIN MYINT MOH SOE -" userId="S::u6530262@au.edu::41e49228-78a0-4cad-9e5d-5954fab4af59" providerId="AD" clId="Web-{4DF312D1-0BBE-A752-82DF-2CB644C1D141}" dt="2024-07-17T09:19:13.755" v="538"/>
          <ac:cxnSpMkLst>
            <pc:docMk/>
            <pc:sldMk cId="1283041147" sldId="557"/>
            <ac:cxnSpMk id="48" creationId="{EFCD7E5B-D57C-933D-AF25-F669AD061C0B}"/>
          </ac:cxnSpMkLst>
        </pc:cxnChg>
        <pc:cxnChg chg="del mod">
          <ac:chgData name="MIN MYINT MOH SOE -" userId="S::u6530262@au.edu::41e49228-78a0-4cad-9e5d-5954fab4af59" providerId="AD" clId="Web-{4DF312D1-0BBE-A752-82DF-2CB644C1D141}" dt="2024-07-17T09:12:19.101" v="387"/>
          <ac:cxnSpMkLst>
            <pc:docMk/>
            <pc:sldMk cId="1283041147" sldId="557"/>
            <ac:cxnSpMk id="50" creationId="{D23CFB36-39A0-D97A-68A4-D412AB638385}"/>
          </ac:cxnSpMkLst>
        </pc:cxnChg>
        <pc:cxnChg chg="add mod">
          <ac:chgData name="MIN MYINT MOH SOE -" userId="S::u6530262@au.edu::41e49228-78a0-4cad-9e5d-5954fab4af59" providerId="AD" clId="Web-{4DF312D1-0BBE-A752-82DF-2CB644C1D141}" dt="2024-07-17T09:19:13.755" v="540"/>
          <ac:cxnSpMkLst>
            <pc:docMk/>
            <pc:sldMk cId="1283041147" sldId="557"/>
            <ac:cxnSpMk id="51" creationId="{8EDF3282-56EE-7030-A168-C0C41B719077}"/>
          </ac:cxnSpMkLst>
        </pc:cxnChg>
        <pc:cxnChg chg="del mod">
          <ac:chgData name="MIN MYINT MOH SOE -" userId="S::u6530262@au.edu::41e49228-78a0-4cad-9e5d-5954fab4af59" providerId="AD" clId="Web-{4DF312D1-0BBE-A752-82DF-2CB644C1D141}" dt="2024-07-17T09:09:01.251" v="350"/>
          <ac:cxnSpMkLst>
            <pc:docMk/>
            <pc:sldMk cId="1283041147" sldId="557"/>
            <ac:cxnSpMk id="53" creationId="{CE653DEE-A822-A6DA-C0B1-C99CC0B1E239}"/>
          </ac:cxnSpMkLst>
        </pc:cxnChg>
        <pc:cxnChg chg="del mod">
          <ac:chgData name="MIN MYINT MOH SOE -" userId="S::u6530262@au.edu::41e49228-78a0-4cad-9e5d-5954fab4af59" providerId="AD" clId="Web-{4DF312D1-0BBE-A752-82DF-2CB644C1D141}" dt="2024-07-17T09:09:02.267" v="351"/>
          <ac:cxnSpMkLst>
            <pc:docMk/>
            <pc:sldMk cId="1283041147" sldId="557"/>
            <ac:cxnSpMk id="56" creationId="{56913F5B-871E-A57F-558D-8B340CB2582A}"/>
          </ac:cxnSpMkLst>
        </pc:cxnChg>
        <pc:cxnChg chg="del mod">
          <ac:chgData name="MIN MYINT MOH SOE -" userId="S::u6530262@au.edu::41e49228-78a0-4cad-9e5d-5954fab4af59" providerId="AD" clId="Web-{4DF312D1-0BBE-A752-82DF-2CB644C1D141}" dt="2024-07-17T09:07:57.671" v="336"/>
          <ac:cxnSpMkLst>
            <pc:docMk/>
            <pc:sldMk cId="1283041147" sldId="557"/>
            <ac:cxnSpMk id="59" creationId="{8703B0BE-4A3B-609A-DB22-617484217B20}"/>
          </ac:cxnSpMkLst>
        </pc:cxnChg>
        <pc:cxnChg chg="del mod">
          <ac:chgData name="MIN MYINT MOH SOE -" userId="S::u6530262@au.edu::41e49228-78a0-4cad-9e5d-5954fab4af59" providerId="AD" clId="Web-{4DF312D1-0BBE-A752-82DF-2CB644C1D141}" dt="2024-07-17T09:04:43.806" v="317"/>
          <ac:cxnSpMkLst>
            <pc:docMk/>
            <pc:sldMk cId="1283041147" sldId="557"/>
            <ac:cxnSpMk id="65" creationId="{3CEBC680-8270-6F32-B5E5-BEA1B30F5D02}"/>
          </ac:cxnSpMkLst>
        </pc:cxnChg>
        <pc:cxnChg chg="del">
          <ac:chgData name="MIN MYINT MOH SOE -" userId="S::u6530262@au.edu::41e49228-78a0-4cad-9e5d-5954fab4af59" providerId="AD" clId="Web-{4DF312D1-0BBE-A752-82DF-2CB644C1D141}" dt="2024-07-17T09:07:08.123" v="322"/>
          <ac:cxnSpMkLst>
            <pc:docMk/>
            <pc:sldMk cId="1283041147" sldId="557"/>
            <ac:cxnSpMk id="68" creationId="{2C24F28F-829A-F6CD-C157-630B078C2D92}"/>
          </ac:cxnSpMkLst>
        </pc:cxnChg>
        <pc:cxnChg chg="del mod">
          <ac:chgData name="MIN MYINT MOH SOE -" userId="S::u6530262@au.edu::41e49228-78a0-4cad-9e5d-5954fab4af59" providerId="AD" clId="Web-{4DF312D1-0BBE-A752-82DF-2CB644C1D141}" dt="2024-07-17T09:07:56.499" v="335"/>
          <ac:cxnSpMkLst>
            <pc:docMk/>
            <pc:sldMk cId="1283041147" sldId="557"/>
            <ac:cxnSpMk id="71" creationId="{923B0D1D-4304-923E-E409-1BEBD9FC5990}"/>
          </ac:cxnSpMkLst>
        </pc:cxnChg>
        <pc:cxnChg chg="del mod">
          <ac:chgData name="MIN MYINT MOH SOE -" userId="S::u6530262@au.edu::41e49228-78a0-4cad-9e5d-5954fab4af59" providerId="AD" clId="Web-{4DF312D1-0BBE-A752-82DF-2CB644C1D141}" dt="2024-07-17T09:07:55.187" v="334"/>
          <ac:cxnSpMkLst>
            <pc:docMk/>
            <pc:sldMk cId="1283041147" sldId="557"/>
            <ac:cxnSpMk id="74" creationId="{B9C4346C-5244-A06E-4986-7F6A7445F517}"/>
          </ac:cxnSpMkLst>
        </pc:cxnChg>
        <pc:cxnChg chg="del mod">
          <ac:chgData name="MIN MYINT MOH SOE -" userId="S::u6530262@au.edu::41e49228-78a0-4cad-9e5d-5954fab4af59" providerId="AD" clId="Web-{4DF312D1-0BBE-A752-82DF-2CB644C1D141}" dt="2024-07-17T09:07:53.734" v="333"/>
          <ac:cxnSpMkLst>
            <pc:docMk/>
            <pc:sldMk cId="1283041147" sldId="557"/>
            <ac:cxnSpMk id="77" creationId="{1AA067A9-F266-B49C-B495-379C1D9E331B}"/>
          </ac:cxnSpMkLst>
        </pc:cxnChg>
        <pc:cxnChg chg="del mod">
          <ac:chgData name="MIN MYINT MOH SOE -" userId="S::u6530262@au.edu::41e49228-78a0-4cad-9e5d-5954fab4af59" providerId="AD" clId="Web-{4DF312D1-0BBE-A752-82DF-2CB644C1D141}" dt="2024-07-17T09:11:01.677" v="371"/>
          <ac:cxnSpMkLst>
            <pc:docMk/>
            <pc:sldMk cId="1283041147" sldId="557"/>
            <ac:cxnSpMk id="80" creationId="{B63E0B63-86BA-9A61-28DB-030146D3DD52}"/>
          </ac:cxnSpMkLst>
        </pc:cxnChg>
        <pc:cxnChg chg="del mod">
          <ac:chgData name="MIN MYINT MOH SOE -" userId="S::u6530262@au.edu::41e49228-78a0-4cad-9e5d-5954fab4af59" providerId="AD" clId="Web-{4DF312D1-0BBE-A752-82DF-2CB644C1D141}" dt="2024-07-17T09:11:25.537" v="375"/>
          <ac:cxnSpMkLst>
            <pc:docMk/>
            <pc:sldMk cId="1283041147" sldId="557"/>
            <ac:cxnSpMk id="83" creationId="{DE87E6FE-7DDC-7660-259C-5B7DAB938B05}"/>
          </ac:cxnSpMkLst>
        </pc:cxnChg>
        <pc:cxnChg chg="del mod">
          <ac:chgData name="MIN MYINT MOH SOE -" userId="S::u6530262@au.edu::41e49228-78a0-4cad-9e5d-5954fab4af59" providerId="AD" clId="Web-{4DF312D1-0BBE-A752-82DF-2CB644C1D141}" dt="2024-07-17T09:11:12.349" v="374"/>
          <ac:cxnSpMkLst>
            <pc:docMk/>
            <pc:sldMk cId="1283041147" sldId="557"/>
            <ac:cxnSpMk id="87" creationId="{1D1F711A-5B06-5C8D-8DB5-172AFBA849DB}"/>
          </ac:cxnSpMkLst>
        </pc:cxnChg>
      </pc:sldChg>
      <pc:sldChg chg="add del replId">
        <pc:chgData name="MIN MYINT MOH SOE -" userId="S::u6530262@au.edu::41e49228-78a0-4cad-9e5d-5954fab4af59" providerId="AD" clId="Web-{4DF312D1-0BBE-A752-82DF-2CB644C1D141}" dt="2024-07-17T09:07:39.999" v="330"/>
        <pc:sldMkLst>
          <pc:docMk/>
          <pc:sldMk cId="4187989727" sldId="578"/>
        </pc:sldMkLst>
      </pc:sldChg>
    </pc:docChg>
  </pc:docChgLst>
  <pc:docChgLst>
    <pc:chgData name="PAITOON PORNTRAKOON" userId="S::paitoonprn@au.edu::5cd5d3ab-e961-47d6-bf96-e335d2d4bc52" providerId="AD" clId="Web-{C1EA9673-D948-46AC-AD19-5E19BA308B65}"/>
    <pc:docChg chg="modSld">
      <pc:chgData name="PAITOON PORNTRAKOON" userId="S::paitoonprn@au.edu::5cd5d3ab-e961-47d6-bf96-e335d2d4bc52" providerId="AD" clId="Web-{C1EA9673-D948-46AC-AD19-5E19BA308B65}" dt="2024-07-19T06:54:42.603" v="27"/>
      <pc:docMkLst>
        <pc:docMk/>
      </pc:docMkLst>
      <pc:sldChg chg="modNotes">
        <pc:chgData name="PAITOON PORNTRAKOON" userId="S::paitoonprn@au.edu::5cd5d3ab-e961-47d6-bf96-e335d2d4bc52" providerId="AD" clId="Web-{C1EA9673-D948-46AC-AD19-5E19BA308B65}" dt="2024-07-19T06:53:43.163" v="7"/>
        <pc:sldMkLst>
          <pc:docMk/>
          <pc:sldMk cId="1283041147" sldId="557"/>
        </pc:sldMkLst>
      </pc:sldChg>
      <pc:sldChg chg="modNotes">
        <pc:chgData name="PAITOON PORNTRAKOON" userId="S::paitoonprn@au.edu::5cd5d3ab-e961-47d6-bf96-e335d2d4bc52" providerId="AD" clId="Web-{C1EA9673-D948-46AC-AD19-5E19BA308B65}" dt="2024-07-19T06:54:33.337" v="21"/>
        <pc:sldMkLst>
          <pc:docMk/>
          <pc:sldMk cId="4015111737" sldId="577"/>
        </pc:sldMkLst>
      </pc:sldChg>
      <pc:sldChg chg="modNotes">
        <pc:chgData name="PAITOON PORNTRAKOON" userId="S::paitoonprn@au.edu::5cd5d3ab-e961-47d6-bf96-e335d2d4bc52" providerId="AD" clId="Web-{C1EA9673-D948-46AC-AD19-5E19BA308B65}" dt="2024-07-19T06:54:42.603" v="27"/>
        <pc:sldMkLst>
          <pc:docMk/>
          <pc:sldMk cId="334969243" sldId="578"/>
        </pc:sldMkLst>
      </pc:sldChg>
    </pc:docChg>
  </pc:docChgLst>
  <pc:docChgLst>
    <pc:chgData name="MIN MYINT MOH SOE -" userId="S::u6530262@au.edu::41e49228-78a0-4cad-9e5d-5954fab4af59" providerId="AD" clId="Web-{C157B54C-4031-844C-BD2A-9F05CCF6EB30}"/>
    <pc:docChg chg="modSld">
      <pc:chgData name="MIN MYINT MOH SOE -" userId="S::u6530262@au.edu::41e49228-78a0-4cad-9e5d-5954fab4af59" providerId="AD" clId="Web-{C157B54C-4031-844C-BD2A-9F05CCF6EB30}" dt="2024-07-17T14:56:41.281" v="234"/>
      <pc:docMkLst>
        <pc:docMk/>
      </pc:docMkLst>
      <pc:sldChg chg="addSp delSp modSp">
        <pc:chgData name="MIN MYINT MOH SOE -" userId="S::u6530262@au.edu::41e49228-78a0-4cad-9e5d-5954fab4af59" providerId="AD" clId="Web-{C157B54C-4031-844C-BD2A-9F05CCF6EB30}" dt="2024-07-17T14:56:41.281" v="234"/>
        <pc:sldMkLst>
          <pc:docMk/>
          <pc:sldMk cId="1283041147" sldId="557"/>
        </pc:sldMkLst>
        <pc:spChg chg="mod">
          <ac:chgData name="MIN MYINT MOH SOE -" userId="S::u6530262@au.edu::41e49228-78a0-4cad-9e5d-5954fab4af59" providerId="AD" clId="Web-{C157B54C-4031-844C-BD2A-9F05CCF6EB30}" dt="2024-07-17T14:52:53.788" v="67"/>
          <ac:spMkLst>
            <pc:docMk/>
            <pc:sldMk cId="1283041147" sldId="557"/>
            <ac:spMk id="2" creationId="{A6373EED-2BB0-402C-85C4-88133A27B5FE}"/>
          </ac:spMkLst>
        </pc:spChg>
        <pc:spChg chg="mod">
          <ac:chgData name="MIN MYINT MOH SOE -" userId="S::u6530262@au.edu::41e49228-78a0-4cad-9e5d-5954fab4af59" providerId="AD" clId="Web-{C157B54C-4031-844C-BD2A-9F05CCF6EB30}" dt="2024-07-17T14:56:40.719" v="212"/>
          <ac:spMkLst>
            <pc:docMk/>
            <pc:sldMk cId="1283041147" sldId="557"/>
            <ac:spMk id="5" creationId="{5F8F494E-B5DC-FEE6-077F-15E46C211B30}"/>
          </ac:spMkLst>
        </pc:spChg>
        <pc:spChg chg="mod">
          <ac:chgData name="MIN MYINT MOH SOE -" userId="S::u6530262@au.edu::41e49228-78a0-4cad-9e5d-5954fab4af59" providerId="AD" clId="Web-{C157B54C-4031-844C-BD2A-9F05CCF6EB30}" dt="2024-07-17T14:56:40.703" v="201"/>
          <ac:spMkLst>
            <pc:docMk/>
            <pc:sldMk cId="1283041147" sldId="557"/>
            <ac:spMk id="6" creationId="{C0956090-BEF7-ED7E-0786-D5E6F25B6274}"/>
          </ac:spMkLst>
        </pc:spChg>
        <pc:spChg chg="mod">
          <ac:chgData name="MIN MYINT MOH SOE -" userId="S::u6530262@au.edu::41e49228-78a0-4cad-9e5d-5954fab4af59" providerId="AD" clId="Web-{C157B54C-4031-844C-BD2A-9F05CCF6EB30}" dt="2024-07-17T14:56:40.703" v="202"/>
          <ac:spMkLst>
            <pc:docMk/>
            <pc:sldMk cId="1283041147" sldId="557"/>
            <ac:spMk id="7" creationId="{1DBB2D13-C9C5-3452-B84F-B385FAE29223}"/>
          </ac:spMkLst>
        </pc:spChg>
        <pc:spChg chg="mod">
          <ac:chgData name="MIN MYINT MOH SOE -" userId="S::u6530262@au.edu::41e49228-78a0-4cad-9e5d-5954fab4af59" providerId="AD" clId="Web-{C157B54C-4031-844C-BD2A-9F05CCF6EB30}" dt="2024-07-17T14:56:40.703" v="203"/>
          <ac:spMkLst>
            <pc:docMk/>
            <pc:sldMk cId="1283041147" sldId="557"/>
            <ac:spMk id="8" creationId="{A5B28A7B-B72B-FB01-F594-5577F4BBD282}"/>
          </ac:spMkLst>
        </pc:spChg>
        <pc:spChg chg="mod">
          <ac:chgData name="MIN MYINT MOH SOE -" userId="S::u6530262@au.edu::41e49228-78a0-4cad-9e5d-5954fab4af59" providerId="AD" clId="Web-{C157B54C-4031-844C-BD2A-9F05CCF6EB30}" dt="2024-07-17T14:56:40.703" v="204"/>
          <ac:spMkLst>
            <pc:docMk/>
            <pc:sldMk cId="1283041147" sldId="557"/>
            <ac:spMk id="9" creationId="{D93698CC-C88E-91A3-5DFC-A4C853A9ADE6}"/>
          </ac:spMkLst>
        </pc:spChg>
        <pc:spChg chg="mod">
          <ac:chgData name="MIN MYINT MOH SOE -" userId="S::u6530262@au.edu::41e49228-78a0-4cad-9e5d-5954fab4af59" providerId="AD" clId="Web-{C157B54C-4031-844C-BD2A-9F05CCF6EB30}" dt="2024-07-17T14:56:40.719" v="205"/>
          <ac:spMkLst>
            <pc:docMk/>
            <pc:sldMk cId="1283041147" sldId="557"/>
            <ac:spMk id="10" creationId="{91819D6C-A19E-98EA-DB7E-DF6DBCA6BA54}"/>
          </ac:spMkLst>
        </pc:spChg>
        <pc:spChg chg="mod">
          <ac:chgData name="MIN MYINT MOH SOE -" userId="S::u6530262@au.edu::41e49228-78a0-4cad-9e5d-5954fab4af59" providerId="AD" clId="Web-{C157B54C-4031-844C-BD2A-9F05CCF6EB30}" dt="2024-07-17T14:56:40.719" v="206"/>
          <ac:spMkLst>
            <pc:docMk/>
            <pc:sldMk cId="1283041147" sldId="557"/>
            <ac:spMk id="11" creationId="{E5D229B6-CECB-1C24-D478-4E51D45E779B}"/>
          </ac:spMkLst>
        </pc:spChg>
        <pc:spChg chg="mod">
          <ac:chgData name="MIN MYINT MOH SOE -" userId="S::u6530262@au.edu::41e49228-78a0-4cad-9e5d-5954fab4af59" providerId="AD" clId="Web-{C157B54C-4031-844C-BD2A-9F05CCF6EB30}" dt="2024-07-17T14:56:40.719" v="207"/>
          <ac:spMkLst>
            <pc:docMk/>
            <pc:sldMk cId="1283041147" sldId="557"/>
            <ac:spMk id="12" creationId="{E16C4FB3-3AA3-8B3D-96DF-3561656CECF3}"/>
          </ac:spMkLst>
        </pc:spChg>
        <pc:spChg chg="mod">
          <ac:chgData name="MIN MYINT MOH SOE -" userId="S::u6530262@au.edu::41e49228-78a0-4cad-9e5d-5954fab4af59" providerId="AD" clId="Web-{C157B54C-4031-844C-BD2A-9F05CCF6EB30}" dt="2024-07-17T14:56:40.719" v="213"/>
          <ac:spMkLst>
            <pc:docMk/>
            <pc:sldMk cId="1283041147" sldId="557"/>
            <ac:spMk id="13" creationId="{349A33A1-EED3-53FF-0836-0BCE24465775}"/>
          </ac:spMkLst>
        </pc:spChg>
        <pc:spChg chg="mod">
          <ac:chgData name="MIN MYINT MOH SOE -" userId="S::u6530262@au.edu::41e49228-78a0-4cad-9e5d-5954fab4af59" providerId="AD" clId="Web-{C157B54C-4031-844C-BD2A-9F05CCF6EB30}" dt="2024-07-17T14:56:40.719" v="208"/>
          <ac:spMkLst>
            <pc:docMk/>
            <pc:sldMk cId="1283041147" sldId="557"/>
            <ac:spMk id="14" creationId="{6AAEF1F4-ACC8-42A4-5B40-EE05EEA6FCA0}"/>
          </ac:spMkLst>
        </pc:spChg>
        <pc:spChg chg="mod">
          <ac:chgData name="MIN MYINT MOH SOE -" userId="S::u6530262@au.edu::41e49228-78a0-4cad-9e5d-5954fab4af59" providerId="AD" clId="Web-{C157B54C-4031-844C-BD2A-9F05CCF6EB30}" dt="2024-07-17T14:56:40.719" v="209"/>
          <ac:spMkLst>
            <pc:docMk/>
            <pc:sldMk cId="1283041147" sldId="557"/>
            <ac:spMk id="15" creationId="{4B2FC3B7-AF46-0414-9D3E-D727E704EE69}"/>
          </ac:spMkLst>
        </pc:spChg>
        <pc:spChg chg="mod">
          <ac:chgData name="MIN MYINT MOH SOE -" userId="S::u6530262@au.edu::41e49228-78a0-4cad-9e5d-5954fab4af59" providerId="AD" clId="Web-{C157B54C-4031-844C-BD2A-9F05CCF6EB30}" dt="2024-07-17T14:56:40.703" v="198"/>
          <ac:spMkLst>
            <pc:docMk/>
            <pc:sldMk cId="1283041147" sldId="557"/>
            <ac:spMk id="17" creationId="{9C19A383-44D0-60F7-D382-E90C9F0552EF}"/>
          </ac:spMkLst>
        </pc:spChg>
        <pc:spChg chg="mod">
          <ac:chgData name="MIN MYINT MOH SOE -" userId="S::u6530262@au.edu::41e49228-78a0-4cad-9e5d-5954fab4af59" providerId="AD" clId="Web-{C157B54C-4031-844C-BD2A-9F05CCF6EB30}" dt="2024-07-17T14:56:40.719" v="210"/>
          <ac:spMkLst>
            <pc:docMk/>
            <pc:sldMk cId="1283041147" sldId="557"/>
            <ac:spMk id="19" creationId="{F0AD6505-6CE0-37A3-D8B2-528E66DB9443}"/>
          </ac:spMkLst>
        </pc:spChg>
        <pc:spChg chg="mod">
          <ac:chgData name="MIN MYINT MOH SOE -" userId="S::u6530262@au.edu::41e49228-78a0-4cad-9e5d-5954fab4af59" providerId="AD" clId="Web-{C157B54C-4031-844C-BD2A-9F05CCF6EB30}" dt="2024-07-17T14:56:40.703" v="199"/>
          <ac:spMkLst>
            <pc:docMk/>
            <pc:sldMk cId="1283041147" sldId="557"/>
            <ac:spMk id="20" creationId="{7AC8E161-5130-4F7B-86C6-DB6353E0680C}"/>
          </ac:spMkLst>
        </pc:spChg>
        <pc:spChg chg="mod">
          <ac:chgData name="MIN MYINT MOH SOE -" userId="S::u6530262@au.edu::41e49228-78a0-4cad-9e5d-5954fab4af59" providerId="AD" clId="Web-{C157B54C-4031-844C-BD2A-9F05CCF6EB30}" dt="2024-07-17T14:56:40.719" v="211"/>
          <ac:spMkLst>
            <pc:docMk/>
            <pc:sldMk cId="1283041147" sldId="557"/>
            <ac:spMk id="21" creationId="{A745AA22-1305-B172-0C9E-4EDCF15AA01B}"/>
          </ac:spMkLst>
        </pc:spChg>
        <pc:spChg chg="mod">
          <ac:chgData name="MIN MYINT MOH SOE -" userId="S::u6530262@au.edu::41e49228-78a0-4cad-9e5d-5954fab4af59" providerId="AD" clId="Web-{C157B54C-4031-844C-BD2A-9F05CCF6EB30}" dt="2024-07-17T14:56:40.719" v="229"/>
          <ac:spMkLst>
            <pc:docMk/>
            <pc:sldMk cId="1283041147" sldId="557"/>
            <ac:spMk id="49" creationId="{B6DB8B75-8A3E-933F-B077-5657AFC0FAF1}"/>
          </ac:spMkLst>
        </pc:spChg>
        <pc:picChg chg="mod">
          <ac:chgData name="MIN MYINT MOH SOE -" userId="S::u6530262@au.edu::41e49228-78a0-4cad-9e5d-5954fab4af59" providerId="AD" clId="Web-{C157B54C-4031-844C-BD2A-9F05CCF6EB30}" dt="2024-07-17T14:56:40.703" v="200"/>
          <ac:picMkLst>
            <pc:docMk/>
            <pc:sldMk cId="1283041147" sldId="557"/>
            <ac:picMk id="3" creationId="{D99AB92E-D42A-D1A0-7BD8-093C091E4E33}"/>
          </ac:picMkLst>
        </pc:picChg>
        <pc:picChg chg="mod">
          <ac:chgData name="MIN MYINT MOH SOE -" userId="S::u6530262@au.edu::41e49228-78a0-4cad-9e5d-5954fab4af59" providerId="AD" clId="Web-{C157B54C-4031-844C-BD2A-9F05CCF6EB30}" dt="2024-07-17T14:50:00.625" v="26" actId="1076"/>
          <ac:picMkLst>
            <pc:docMk/>
            <pc:sldMk cId="1283041147" sldId="557"/>
            <ac:picMk id="22" creationId="{261B5F9B-2240-8596-CB22-5A385B989527}"/>
          </ac:picMkLst>
        </pc:picChg>
        <pc:cxnChg chg="add del mod">
          <ac:chgData name="MIN MYINT MOH SOE -" userId="S::u6530262@au.edu::41e49228-78a0-4cad-9e5d-5954fab4af59" providerId="AD" clId="Web-{C157B54C-4031-844C-BD2A-9F05CCF6EB30}" dt="2024-07-17T14:49:45.593" v="19"/>
          <ac:cxnSpMkLst>
            <pc:docMk/>
            <pc:sldMk cId="1283041147" sldId="557"/>
            <ac:cxnSpMk id="4" creationId="{4388984D-62F1-751D-3EA8-A00F0CD40C66}"/>
          </ac:cxnSpMkLst>
        </pc:cxnChg>
        <pc:cxnChg chg="mod">
          <ac:chgData name="MIN MYINT MOH SOE -" userId="S::u6530262@au.edu::41e49228-78a0-4cad-9e5d-5954fab4af59" providerId="AD" clId="Web-{C157B54C-4031-844C-BD2A-9F05CCF6EB30}" dt="2024-07-17T14:56:40.719" v="214"/>
          <ac:cxnSpMkLst>
            <pc:docMk/>
            <pc:sldMk cId="1283041147" sldId="557"/>
            <ac:cxnSpMk id="16" creationId="{41121F75-D6E9-783D-524A-EDB197CC73E7}"/>
          </ac:cxnSpMkLst>
        </pc:cxnChg>
        <pc:cxnChg chg="mod">
          <ac:chgData name="MIN MYINT MOH SOE -" userId="S::u6530262@au.edu::41e49228-78a0-4cad-9e5d-5954fab4af59" providerId="AD" clId="Web-{C157B54C-4031-844C-BD2A-9F05CCF6EB30}" dt="2024-07-17T14:56:40.719" v="215"/>
          <ac:cxnSpMkLst>
            <pc:docMk/>
            <pc:sldMk cId="1283041147" sldId="557"/>
            <ac:cxnSpMk id="23" creationId="{6CF40CE1-7501-96AE-8B6B-7CED1B9B06AF}"/>
          </ac:cxnSpMkLst>
        </pc:cxnChg>
        <pc:cxnChg chg="del">
          <ac:chgData name="MIN MYINT MOH SOE -" userId="S::u6530262@au.edu::41e49228-78a0-4cad-9e5d-5954fab4af59" providerId="AD" clId="Web-{C157B54C-4031-844C-BD2A-9F05CCF6EB30}" dt="2024-07-17T14:49:45.608" v="21"/>
          <ac:cxnSpMkLst>
            <pc:docMk/>
            <pc:sldMk cId="1283041147" sldId="557"/>
            <ac:cxnSpMk id="24" creationId="{9F01F6CC-6AA6-0934-ADBB-DA49531FD62E}"/>
          </ac:cxnSpMkLst>
        </pc:cxnChg>
        <pc:cxnChg chg="del mod">
          <ac:chgData name="MIN MYINT MOH SOE -" userId="S::u6530262@au.edu::41e49228-78a0-4cad-9e5d-5954fab4af59" providerId="AD" clId="Web-{C157B54C-4031-844C-BD2A-9F05CCF6EB30}" dt="2024-07-17T14:49:45.608" v="20"/>
          <ac:cxnSpMkLst>
            <pc:docMk/>
            <pc:sldMk cId="1283041147" sldId="557"/>
            <ac:cxnSpMk id="25" creationId="{2AC8A0BA-1C84-4074-6953-B4453E29F5DB}"/>
          </ac:cxnSpMkLst>
        </pc:cxnChg>
        <pc:cxnChg chg="del">
          <ac:chgData name="MIN MYINT MOH SOE -" userId="S::u6530262@au.edu::41e49228-78a0-4cad-9e5d-5954fab4af59" providerId="AD" clId="Web-{C157B54C-4031-844C-BD2A-9F05CCF6EB30}" dt="2024-07-17T14:49:27.217" v="14"/>
          <ac:cxnSpMkLst>
            <pc:docMk/>
            <pc:sldMk cId="1283041147" sldId="557"/>
            <ac:cxnSpMk id="26" creationId="{BC80CDEB-F4C9-4CD9-E2BF-F875FB6BE0DB}"/>
          </ac:cxnSpMkLst>
        </pc:cxnChg>
        <pc:cxnChg chg="del">
          <ac:chgData name="MIN MYINT MOH SOE -" userId="S::u6530262@au.edu::41e49228-78a0-4cad-9e5d-5954fab4af59" providerId="AD" clId="Web-{C157B54C-4031-844C-BD2A-9F05CCF6EB30}" dt="2024-07-17T14:49:26.092" v="13"/>
          <ac:cxnSpMkLst>
            <pc:docMk/>
            <pc:sldMk cId="1283041147" sldId="557"/>
            <ac:cxnSpMk id="27" creationId="{7993F92E-6D3D-4E19-2C3C-B9CB4B67A15B}"/>
          </ac:cxnSpMkLst>
        </pc:cxnChg>
        <pc:cxnChg chg="add del mod">
          <ac:chgData name="MIN MYINT MOH SOE -" userId="S::u6530262@au.edu::41e49228-78a0-4cad-9e5d-5954fab4af59" providerId="AD" clId="Web-{C157B54C-4031-844C-BD2A-9F05CCF6EB30}" dt="2024-07-17T14:50:15.172" v="32"/>
          <ac:cxnSpMkLst>
            <pc:docMk/>
            <pc:sldMk cId="1283041147" sldId="557"/>
            <ac:cxnSpMk id="28" creationId="{58B71DBD-C820-1932-28F3-C7BF910CFEE8}"/>
          </ac:cxnSpMkLst>
        </pc:cxnChg>
        <pc:cxnChg chg="mod">
          <ac:chgData name="MIN MYINT MOH SOE -" userId="S::u6530262@au.edu::41e49228-78a0-4cad-9e5d-5954fab4af59" providerId="AD" clId="Web-{C157B54C-4031-844C-BD2A-9F05CCF6EB30}" dt="2024-07-17T14:56:40.719" v="216"/>
          <ac:cxnSpMkLst>
            <pc:docMk/>
            <pc:sldMk cId="1283041147" sldId="557"/>
            <ac:cxnSpMk id="29" creationId="{6A2A2816-43F8-6645-88E2-053DE613A0DE}"/>
          </ac:cxnSpMkLst>
        </pc:cxnChg>
        <pc:cxnChg chg="mod">
          <ac:chgData name="MIN MYINT MOH SOE -" userId="S::u6530262@au.edu::41e49228-78a0-4cad-9e5d-5954fab4af59" providerId="AD" clId="Web-{C157B54C-4031-844C-BD2A-9F05CCF6EB30}" dt="2024-07-17T14:56:40.719" v="217"/>
          <ac:cxnSpMkLst>
            <pc:docMk/>
            <pc:sldMk cId="1283041147" sldId="557"/>
            <ac:cxnSpMk id="30" creationId="{1C736CD1-1C0E-965D-FDA1-156328842085}"/>
          </ac:cxnSpMkLst>
        </pc:cxnChg>
        <pc:cxnChg chg="add mod">
          <ac:chgData name="MIN MYINT MOH SOE -" userId="S::u6530262@au.edu::41e49228-78a0-4cad-9e5d-5954fab4af59" providerId="AD" clId="Web-{C157B54C-4031-844C-BD2A-9F05CCF6EB30}" dt="2024-07-17T14:56:40.719" v="231"/>
          <ac:cxnSpMkLst>
            <pc:docMk/>
            <pc:sldMk cId="1283041147" sldId="557"/>
            <ac:cxnSpMk id="31" creationId="{BEC6FBD8-7C0A-187B-05BF-E588D1AA956D}"/>
          </ac:cxnSpMkLst>
        </pc:cxnChg>
        <pc:cxnChg chg="add mod">
          <ac:chgData name="MIN MYINT MOH SOE -" userId="S::u6530262@au.edu::41e49228-78a0-4cad-9e5d-5954fab4af59" providerId="AD" clId="Web-{C157B54C-4031-844C-BD2A-9F05CCF6EB30}" dt="2024-07-17T14:56:40.719" v="232"/>
          <ac:cxnSpMkLst>
            <pc:docMk/>
            <pc:sldMk cId="1283041147" sldId="557"/>
            <ac:cxnSpMk id="32" creationId="{30BA01E2-A5DC-FD41-CDD7-E47C9BB6B8A1}"/>
          </ac:cxnSpMkLst>
        </pc:cxnChg>
        <pc:cxnChg chg="mod">
          <ac:chgData name="MIN MYINT MOH SOE -" userId="S::u6530262@au.edu::41e49228-78a0-4cad-9e5d-5954fab4af59" providerId="AD" clId="Web-{C157B54C-4031-844C-BD2A-9F05CCF6EB30}" dt="2024-07-17T14:56:40.719" v="218"/>
          <ac:cxnSpMkLst>
            <pc:docMk/>
            <pc:sldMk cId="1283041147" sldId="557"/>
            <ac:cxnSpMk id="33" creationId="{C9AFDAD6-955B-1CDD-4B84-5455FD0AC8A0}"/>
          </ac:cxnSpMkLst>
        </pc:cxnChg>
        <pc:cxnChg chg="mod">
          <ac:chgData name="MIN MYINT MOH SOE -" userId="S::u6530262@au.edu::41e49228-78a0-4cad-9e5d-5954fab4af59" providerId="AD" clId="Web-{C157B54C-4031-844C-BD2A-9F05CCF6EB30}" dt="2024-07-17T14:56:40.719" v="219"/>
          <ac:cxnSpMkLst>
            <pc:docMk/>
            <pc:sldMk cId="1283041147" sldId="557"/>
            <ac:cxnSpMk id="34" creationId="{0B6A1519-E8CA-0B9C-6000-3385B59F769D}"/>
          </ac:cxnSpMkLst>
        </pc:cxnChg>
        <pc:cxnChg chg="add del mod">
          <ac:chgData name="MIN MYINT MOH SOE -" userId="S::u6530262@au.edu::41e49228-78a0-4cad-9e5d-5954fab4af59" providerId="AD" clId="Web-{C157B54C-4031-844C-BD2A-9F05CCF6EB30}" dt="2024-07-17T14:56:40.719" v="233"/>
          <ac:cxnSpMkLst>
            <pc:docMk/>
            <pc:sldMk cId="1283041147" sldId="557"/>
            <ac:cxnSpMk id="35" creationId="{62FC19F6-6BCE-89A9-D883-6201656B7F5F}"/>
          </ac:cxnSpMkLst>
        </pc:cxnChg>
        <pc:cxnChg chg="mod">
          <ac:chgData name="MIN MYINT MOH SOE -" userId="S::u6530262@au.edu::41e49228-78a0-4cad-9e5d-5954fab4af59" providerId="AD" clId="Web-{C157B54C-4031-844C-BD2A-9F05CCF6EB30}" dt="2024-07-17T14:56:40.719" v="220"/>
          <ac:cxnSpMkLst>
            <pc:docMk/>
            <pc:sldMk cId="1283041147" sldId="557"/>
            <ac:cxnSpMk id="36" creationId="{54EEB898-AE82-FE85-5AFD-A44ABC7DA1D6}"/>
          </ac:cxnSpMkLst>
        </pc:cxnChg>
        <pc:cxnChg chg="mod">
          <ac:chgData name="MIN MYINT MOH SOE -" userId="S::u6530262@au.edu::41e49228-78a0-4cad-9e5d-5954fab4af59" providerId="AD" clId="Web-{C157B54C-4031-844C-BD2A-9F05CCF6EB30}" dt="2024-07-17T14:56:40.719" v="221"/>
          <ac:cxnSpMkLst>
            <pc:docMk/>
            <pc:sldMk cId="1283041147" sldId="557"/>
            <ac:cxnSpMk id="37" creationId="{64EF34D2-374A-4AA7-E5D2-DD4979B7EE6B}"/>
          </ac:cxnSpMkLst>
        </pc:cxnChg>
        <pc:cxnChg chg="add del mod">
          <ac:chgData name="MIN MYINT MOH SOE -" userId="S::u6530262@au.edu::41e49228-78a0-4cad-9e5d-5954fab4af59" providerId="AD" clId="Web-{C157B54C-4031-844C-BD2A-9F05CCF6EB30}" dt="2024-07-17T14:52:07.489" v="50"/>
          <ac:cxnSpMkLst>
            <pc:docMk/>
            <pc:sldMk cId="1283041147" sldId="557"/>
            <ac:cxnSpMk id="38" creationId="{03A17E14-3340-2FB4-5DC4-A4745458A89D}"/>
          </ac:cxnSpMkLst>
        </pc:cxnChg>
        <pc:cxnChg chg="mod">
          <ac:chgData name="MIN MYINT MOH SOE -" userId="S::u6530262@au.edu::41e49228-78a0-4cad-9e5d-5954fab4af59" providerId="AD" clId="Web-{C157B54C-4031-844C-BD2A-9F05CCF6EB30}" dt="2024-07-17T14:56:40.719" v="222"/>
          <ac:cxnSpMkLst>
            <pc:docMk/>
            <pc:sldMk cId="1283041147" sldId="557"/>
            <ac:cxnSpMk id="39" creationId="{7B8980FA-D3D2-F6C6-7F44-32AAB45A8DF9}"/>
          </ac:cxnSpMkLst>
        </pc:cxnChg>
        <pc:cxnChg chg="mod">
          <ac:chgData name="MIN MYINT MOH SOE -" userId="S::u6530262@au.edu::41e49228-78a0-4cad-9e5d-5954fab4af59" providerId="AD" clId="Web-{C157B54C-4031-844C-BD2A-9F05CCF6EB30}" dt="2024-07-17T14:56:40.719" v="223"/>
          <ac:cxnSpMkLst>
            <pc:docMk/>
            <pc:sldMk cId="1283041147" sldId="557"/>
            <ac:cxnSpMk id="40" creationId="{7D3CA976-ED5D-C2AD-CB90-3D80CA43BFED}"/>
          </ac:cxnSpMkLst>
        </pc:cxnChg>
        <pc:cxnChg chg="add del mod">
          <ac:chgData name="MIN MYINT MOH SOE -" userId="S::u6530262@au.edu::41e49228-78a0-4cad-9e5d-5954fab4af59" providerId="AD" clId="Web-{C157B54C-4031-844C-BD2A-9F05CCF6EB30}" dt="2024-07-17T14:52:34.068" v="62"/>
          <ac:cxnSpMkLst>
            <pc:docMk/>
            <pc:sldMk cId="1283041147" sldId="557"/>
            <ac:cxnSpMk id="41" creationId="{D9B7AB89-5050-10A4-F544-3EECB261F1FC}"/>
          </ac:cxnSpMkLst>
        </pc:cxnChg>
        <pc:cxnChg chg="mod">
          <ac:chgData name="MIN MYINT MOH SOE -" userId="S::u6530262@au.edu::41e49228-78a0-4cad-9e5d-5954fab4af59" providerId="AD" clId="Web-{C157B54C-4031-844C-BD2A-9F05CCF6EB30}" dt="2024-07-17T14:56:40.719" v="224"/>
          <ac:cxnSpMkLst>
            <pc:docMk/>
            <pc:sldMk cId="1283041147" sldId="557"/>
            <ac:cxnSpMk id="42" creationId="{4E6E0D64-FB11-4B2D-149A-584CEBE6AA92}"/>
          </ac:cxnSpMkLst>
        </pc:cxnChg>
        <pc:cxnChg chg="mod">
          <ac:chgData name="MIN MYINT MOH SOE -" userId="S::u6530262@au.edu::41e49228-78a0-4cad-9e5d-5954fab4af59" providerId="AD" clId="Web-{C157B54C-4031-844C-BD2A-9F05CCF6EB30}" dt="2024-07-17T14:56:40.719" v="225"/>
          <ac:cxnSpMkLst>
            <pc:docMk/>
            <pc:sldMk cId="1283041147" sldId="557"/>
            <ac:cxnSpMk id="43" creationId="{83F65294-7D14-AD92-49B3-F3B98F24A13B}"/>
          </ac:cxnSpMkLst>
        </pc:cxnChg>
        <pc:cxnChg chg="add mod">
          <ac:chgData name="MIN MYINT MOH SOE -" userId="S::u6530262@au.edu::41e49228-78a0-4cad-9e5d-5954fab4af59" providerId="AD" clId="Web-{C157B54C-4031-844C-BD2A-9F05CCF6EB30}" dt="2024-07-17T14:56:41.281" v="234"/>
          <ac:cxnSpMkLst>
            <pc:docMk/>
            <pc:sldMk cId="1283041147" sldId="557"/>
            <ac:cxnSpMk id="44" creationId="{DE363F77-A660-AF03-C6D2-C68BC7355C34}"/>
          </ac:cxnSpMkLst>
        </pc:cxnChg>
        <pc:cxnChg chg="mod">
          <ac:chgData name="MIN MYINT MOH SOE -" userId="S::u6530262@au.edu::41e49228-78a0-4cad-9e5d-5954fab4af59" providerId="AD" clId="Web-{C157B54C-4031-844C-BD2A-9F05CCF6EB30}" dt="2024-07-17T14:56:40.719" v="226"/>
          <ac:cxnSpMkLst>
            <pc:docMk/>
            <pc:sldMk cId="1283041147" sldId="557"/>
            <ac:cxnSpMk id="45" creationId="{259D3D2D-6DC0-1AEB-F5B6-44B1A853F7A0}"/>
          </ac:cxnSpMkLst>
        </pc:cxnChg>
        <pc:cxnChg chg="mod">
          <ac:chgData name="MIN MYINT MOH SOE -" userId="S::u6530262@au.edu::41e49228-78a0-4cad-9e5d-5954fab4af59" providerId="AD" clId="Web-{C157B54C-4031-844C-BD2A-9F05CCF6EB30}" dt="2024-07-17T14:56:40.719" v="227"/>
          <ac:cxnSpMkLst>
            <pc:docMk/>
            <pc:sldMk cId="1283041147" sldId="557"/>
            <ac:cxnSpMk id="46" creationId="{3357AA58-630D-C403-BD7C-762E81B67845}"/>
          </ac:cxnSpMkLst>
        </pc:cxnChg>
        <pc:cxnChg chg="mod">
          <ac:chgData name="MIN MYINT MOH SOE -" userId="S::u6530262@au.edu::41e49228-78a0-4cad-9e5d-5954fab4af59" providerId="AD" clId="Web-{C157B54C-4031-844C-BD2A-9F05CCF6EB30}" dt="2024-07-17T14:56:40.719" v="228"/>
          <ac:cxnSpMkLst>
            <pc:docMk/>
            <pc:sldMk cId="1283041147" sldId="557"/>
            <ac:cxnSpMk id="48" creationId="{EFCD7E5B-D57C-933D-AF25-F669AD061C0B}"/>
          </ac:cxnSpMkLst>
        </pc:cxnChg>
        <pc:cxnChg chg="mod">
          <ac:chgData name="MIN MYINT MOH SOE -" userId="S::u6530262@au.edu::41e49228-78a0-4cad-9e5d-5954fab4af59" providerId="AD" clId="Web-{C157B54C-4031-844C-BD2A-9F05CCF6EB30}" dt="2024-07-17T14:56:40.719" v="230"/>
          <ac:cxnSpMkLst>
            <pc:docMk/>
            <pc:sldMk cId="1283041147" sldId="557"/>
            <ac:cxnSpMk id="51" creationId="{8EDF3282-56EE-7030-A168-C0C41B719077}"/>
          </ac:cxnSpMkLst>
        </pc:cxnChg>
      </pc:sldChg>
    </pc:docChg>
  </pc:docChgLst>
  <pc:docChgLst>
    <pc:chgData name="MENG TRY HEANG" userId="96023f3f-6d41-49b9-b27a-17d82c77d2a3" providerId="ADAL" clId="{10F9F920-EAA3-C644-B9C0-28B023668882}"/>
    <pc:docChg chg="modSld">
      <pc:chgData name="MENG TRY HEANG" userId="96023f3f-6d41-49b9-b27a-17d82c77d2a3" providerId="ADAL" clId="{10F9F920-EAA3-C644-B9C0-28B023668882}" dt="2024-07-17T14:07:14.499" v="1" actId="1076"/>
      <pc:docMkLst>
        <pc:docMk/>
      </pc:docMkLst>
      <pc:sldChg chg="addSp modSp">
        <pc:chgData name="MENG TRY HEANG" userId="96023f3f-6d41-49b9-b27a-17d82c77d2a3" providerId="ADAL" clId="{10F9F920-EAA3-C644-B9C0-28B023668882}" dt="2024-07-17T14:07:14.499" v="1" actId="1076"/>
        <pc:sldMkLst>
          <pc:docMk/>
          <pc:sldMk cId="1283041147" sldId="557"/>
        </pc:sldMkLst>
        <pc:picChg chg="add mod">
          <ac:chgData name="MENG TRY HEANG" userId="96023f3f-6d41-49b9-b27a-17d82c77d2a3" providerId="ADAL" clId="{10F9F920-EAA3-C644-B9C0-28B023668882}" dt="2024-07-17T14:07:14.499" v="1" actId="1076"/>
          <ac:picMkLst>
            <pc:docMk/>
            <pc:sldMk cId="1283041147" sldId="557"/>
            <ac:picMk id="4" creationId="{7AFAD241-C2AA-4D18-8F00-B2A28FA6C04E}"/>
          </ac:picMkLst>
        </pc:picChg>
      </pc:sldChg>
    </pc:docChg>
  </pc:docChgLst>
  <pc:docChgLst>
    <pc:chgData name="AUNG BHONE NAING -" userId="S::u6520102@au.edu::01ae9bd9-f92b-4291-b5c2-d4716072a6ba" providerId="AD" clId="Web-{94E2FC04-3798-4C32-921E-EB9F2C55AEA5}"/>
    <pc:docChg chg="modSld">
      <pc:chgData name="AUNG BHONE NAING -" userId="S::u6520102@au.edu::01ae9bd9-f92b-4291-b5c2-d4716072a6ba" providerId="AD" clId="Web-{94E2FC04-3798-4C32-921E-EB9F2C55AEA5}" dt="2024-07-17T15:08:11.831" v="178" actId="1076"/>
      <pc:docMkLst>
        <pc:docMk/>
      </pc:docMkLst>
      <pc:sldChg chg="addSp delSp modSp">
        <pc:chgData name="AUNG BHONE NAING -" userId="S::u6520102@au.edu::01ae9bd9-f92b-4291-b5c2-d4716072a6ba" providerId="AD" clId="Web-{94E2FC04-3798-4C32-921E-EB9F2C55AEA5}" dt="2024-07-17T15:08:11.831" v="178" actId="1076"/>
        <pc:sldMkLst>
          <pc:docMk/>
          <pc:sldMk cId="4015111737" sldId="577"/>
        </pc:sldMkLst>
        <pc:spChg chg="mod">
          <ac:chgData name="AUNG BHONE NAING -" userId="S::u6520102@au.edu::01ae9bd9-f92b-4291-b5c2-d4716072a6ba" providerId="AD" clId="Web-{94E2FC04-3798-4C32-921E-EB9F2C55AEA5}" dt="2024-07-17T14:36:05.600" v="3" actId="1076"/>
          <ac:spMkLst>
            <pc:docMk/>
            <pc:sldMk cId="4015111737" sldId="577"/>
            <ac:spMk id="18" creationId="{9313FE71-6E48-4F96-ACE5-DEAC5D12630D}"/>
          </ac:spMkLst>
        </pc:spChg>
        <pc:spChg chg="add mod">
          <ac:chgData name="AUNG BHONE NAING -" userId="S::u6520102@au.edu::01ae9bd9-f92b-4291-b5c2-d4716072a6ba" providerId="AD" clId="Web-{94E2FC04-3798-4C32-921E-EB9F2C55AEA5}" dt="2024-07-17T14:38:11.163" v="40" actId="20577"/>
          <ac:spMkLst>
            <pc:docMk/>
            <pc:sldMk cId="4015111737" sldId="577"/>
            <ac:spMk id="65" creationId="{2F022084-222B-DDDA-3A08-D16F801A98F5}"/>
          </ac:spMkLst>
        </pc:spChg>
        <pc:spChg chg="add del mod">
          <ac:chgData name="AUNG BHONE NAING -" userId="S::u6520102@au.edu::01ae9bd9-f92b-4291-b5c2-d4716072a6ba" providerId="AD" clId="Web-{94E2FC04-3798-4C32-921E-EB9F2C55AEA5}" dt="2024-07-17T14:42:41.929" v="70"/>
          <ac:spMkLst>
            <pc:docMk/>
            <pc:sldMk cId="4015111737" sldId="577"/>
            <ac:spMk id="67" creationId="{46021DC9-2CEC-4E2B-6746-9F1EBAEB3184}"/>
          </ac:spMkLst>
        </pc:spChg>
        <pc:spChg chg="add mod">
          <ac:chgData name="AUNG BHONE NAING -" userId="S::u6520102@au.edu::01ae9bd9-f92b-4291-b5c2-d4716072a6ba" providerId="AD" clId="Web-{94E2FC04-3798-4C32-921E-EB9F2C55AEA5}" dt="2024-07-17T15:03:21.736" v="130" actId="1076"/>
          <ac:spMkLst>
            <pc:docMk/>
            <pc:sldMk cId="4015111737" sldId="577"/>
            <ac:spMk id="81" creationId="{828B9BE4-EA70-990E-1E8F-A3EA890DD921}"/>
          </ac:spMkLst>
        </pc:spChg>
        <pc:spChg chg="add mod">
          <ac:chgData name="AUNG BHONE NAING -" userId="S::u6520102@au.edu::01ae9bd9-f92b-4291-b5c2-d4716072a6ba" providerId="AD" clId="Web-{94E2FC04-3798-4C32-921E-EB9F2C55AEA5}" dt="2024-07-17T15:08:07.659" v="177" actId="14100"/>
          <ac:spMkLst>
            <pc:docMk/>
            <pc:sldMk cId="4015111737" sldId="577"/>
            <ac:spMk id="82" creationId="{921875EE-B23A-96A1-C5EF-996336A06D3B}"/>
          </ac:spMkLst>
        </pc:spChg>
        <pc:picChg chg="mod">
          <ac:chgData name="AUNG BHONE NAING -" userId="S::u6520102@au.edu::01ae9bd9-f92b-4291-b5c2-d4716072a6ba" providerId="AD" clId="Web-{94E2FC04-3798-4C32-921E-EB9F2C55AEA5}" dt="2024-07-17T14:47:10.023" v="82" actId="1076"/>
          <ac:picMkLst>
            <pc:docMk/>
            <pc:sldMk cId="4015111737" sldId="577"/>
            <ac:picMk id="3" creationId="{74207350-F067-2551-1B35-970E6E733693}"/>
          </ac:picMkLst>
        </pc:picChg>
        <pc:cxnChg chg="add mod">
          <ac:chgData name="AUNG BHONE NAING -" userId="S::u6520102@au.edu::01ae9bd9-f92b-4291-b5c2-d4716072a6ba" providerId="AD" clId="Web-{94E2FC04-3798-4C32-921E-EB9F2C55AEA5}" dt="2024-07-17T14:35:41.896" v="0"/>
          <ac:cxnSpMkLst>
            <pc:docMk/>
            <pc:sldMk cId="4015111737" sldId="577"/>
            <ac:cxnSpMk id="19" creationId="{219A43F8-811A-983A-71E2-48A2E5909E97}"/>
          </ac:cxnSpMkLst>
        </pc:cxnChg>
        <pc:cxnChg chg="add mod">
          <ac:chgData name="AUNG BHONE NAING -" userId="S::u6520102@au.edu::01ae9bd9-f92b-4291-b5c2-d4716072a6ba" providerId="AD" clId="Web-{94E2FC04-3798-4C32-921E-EB9F2C55AEA5}" dt="2024-07-17T14:35:53.131" v="1"/>
          <ac:cxnSpMkLst>
            <pc:docMk/>
            <pc:sldMk cId="4015111737" sldId="577"/>
            <ac:cxnSpMk id="23" creationId="{C60D5476-FE07-C31C-E778-08BDC8B0B49C}"/>
          </ac:cxnSpMkLst>
        </pc:cxnChg>
        <pc:cxnChg chg="add mod">
          <ac:chgData name="AUNG BHONE NAING -" userId="S::u6520102@au.edu::01ae9bd9-f92b-4291-b5c2-d4716072a6ba" providerId="AD" clId="Web-{94E2FC04-3798-4C32-921E-EB9F2C55AEA5}" dt="2024-07-17T14:36:02.256" v="2"/>
          <ac:cxnSpMkLst>
            <pc:docMk/>
            <pc:sldMk cId="4015111737" sldId="577"/>
            <ac:cxnSpMk id="62" creationId="{F93C4F0B-4D19-8C9E-4095-97EB12F27B57}"/>
          </ac:cxnSpMkLst>
        </pc:cxnChg>
        <pc:cxnChg chg="add mod">
          <ac:chgData name="AUNG BHONE NAING -" userId="S::u6520102@au.edu::01ae9bd9-f92b-4291-b5c2-d4716072a6ba" providerId="AD" clId="Web-{94E2FC04-3798-4C32-921E-EB9F2C55AEA5}" dt="2024-07-17T14:37:15.176" v="6" actId="1076"/>
          <ac:cxnSpMkLst>
            <pc:docMk/>
            <pc:sldMk cId="4015111737" sldId="577"/>
            <ac:cxnSpMk id="64" creationId="{B1FB79B6-A9E7-2F49-E519-C29760C9BADE}"/>
          </ac:cxnSpMkLst>
        </pc:cxnChg>
        <pc:cxnChg chg="add del">
          <ac:chgData name="AUNG BHONE NAING -" userId="S::u6520102@au.edu::01ae9bd9-f92b-4291-b5c2-d4716072a6ba" providerId="AD" clId="Web-{94E2FC04-3798-4C32-921E-EB9F2C55AEA5}" dt="2024-07-17T14:47:03.491" v="81"/>
          <ac:cxnSpMkLst>
            <pc:docMk/>
            <pc:sldMk cId="4015111737" sldId="577"/>
            <ac:cxnSpMk id="67" creationId="{49E1D216-3695-E08E-7C8A-3CB0A9DE5566}"/>
          </ac:cxnSpMkLst>
        </pc:cxnChg>
        <pc:cxnChg chg="add del mod">
          <ac:chgData name="AUNG BHONE NAING -" userId="S::u6520102@au.edu::01ae9bd9-f92b-4291-b5c2-d4716072a6ba" providerId="AD" clId="Web-{94E2FC04-3798-4C32-921E-EB9F2C55AEA5}" dt="2024-07-17T14:47:40.572" v="86"/>
          <ac:cxnSpMkLst>
            <pc:docMk/>
            <pc:sldMk cId="4015111737" sldId="577"/>
            <ac:cxnSpMk id="68" creationId="{84DF9743-0B5D-B5A7-C062-142E986ED635}"/>
          </ac:cxnSpMkLst>
        </pc:cxnChg>
        <pc:cxnChg chg="add del">
          <ac:chgData name="AUNG BHONE NAING -" userId="S::u6520102@au.edu::01ae9bd9-f92b-4291-b5c2-d4716072a6ba" providerId="AD" clId="Web-{94E2FC04-3798-4C32-921E-EB9F2C55AEA5}" dt="2024-07-17T14:45:37.643" v="72"/>
          <ac:cxnSpMkLst>
            <pc:docMk/>
            <pc:sldMk cId="4015111737" sldId="577"/>
            <ac:cxnSpMk id="69" creationId="{564C81A8-89E4-4624-4BF8-4D1B98F22DFA}"/>
          </ac:cxnSpMkLst>
        </pc:cxnChg>
        <pc:cxnChg chg="add del mod">
          <ac:chgData name="AUNG BHONE NAING -" userId="S::u6520102@au.edu::01ae9bd9-f92b-4291-b5c2-d4716072a6ba" providerId="AD" clId="Web-{94E2FC04-3798-4C32-921E-EB9F2C55AEA5}" dt="2024-07-17T14:48:20.621" v="93"/>
          <ac:cxnSpMkLst>
            <pc:docMk/>
            <pc:sldMk cId="4015111737" sldId="577"/>
            <ac:cxnSpMk id="70" creationId="{00010777-8ED9-8099-5B13-1B3D29FEC702}"/>
          </ac:cxnSpMkLst>
        </pc:cxnChg>
        <pc:cxnChg chg="add del">
          <ac:chgData name="AUNG BHONE NAING -" userId="S::u6520102@au.edu::01ae9bd9-f92b-4291-b5c2-d4716072a6ba" providerId="AD" clId="Web-{94E2FC04-3798-4C32-921E-EB9F2C55AEA5}" dt="2024-07-17T14:46:14.051" v="76"/>
          <ac:cxnSpMkLst>
            <pc:docMk/>
            <pc:sldMk cId="4015111737" sldId="577"/>
            <ac:cxnSpMk id="71" creationId="{83A0C64A-0463-CFB0-026F-0BF3774C3479}"/>
          </ac:cxnSpMkLst>
        </pc:cxnChg>
        <pc:cxnChg chg="add del mod">
          <ac:chgData name="AUNG BHONE NAING -" userId="S::u6520102@au.edu::01ae9bd9-f92b-4291-b5c2-d4716072a6ba" providerId="AD" clId="Web-{94E2FC04-3798-4C32-921E-EB9F2C55AEA5}" dt="2024-07-17T14:46:47.647" v="79"/>
          <ac:cxnSpMkLst>
            <pc:docMk/>
            <pc:sldMk cId="4015111737" sldId="577"/>
            <ac:cxnSpMk id="72" creationId="{B4EEF1C3-0CEF-CC94-9C90-9AA1C51F44D6}"/>
          </ac:cxnSpMkLst>
        </pc:cxnChg>
        <pc:cxnChg chg="add mod">
          <ac:chgData name="AUNG BHONE NAING -" userId="S::u6520102@au.edu::01ae9bd9-f92b-4291-b5c2-d4716072a6ba" providerId="AD" clId="Web-{94E2FC04-3798-4C32-921E-EB9F2C55AEA5}" dt="2024-07-17T14:48:13.792" v="92" actId="14100"/>
          <ac:cxnSpMkLst>
            <pc:docMk/>
            <pc:sldMk cId="4015111737" sldId="577"/>
            <ac:cxnSpMk id="73" creationId="{FB242C92-36FD-7DF6-3AF9-6F811D0163C3}"/>
          </ac:cxnSpMkLst>
        </pc:cxnChg>
        <pc:cxnChg chg="add del mod">
          <ac:chgData name="AUNG BHONE NAING -" userId="S::u6520102@au.edu::01ae9bd9-f92b-4291-b5c2-d4716072a6ba" providerId="AD" clId="Web-{94E2FC04-3798-4C32-921E-EB9F2C55AEA5}" dt="2024-07-17T14:59:10.752" v="104"/>
          <ac:cxnSpMkLst>
            <pc:docMk/>
            <pc:sldMk cId="4015111737" sldId="577"/>
            <ac:cxnSpMk id="74" creationId="{18004DF6-9247-46B8-3EBA-92B969064F7B}"/>
          </ac:cxnSpMkLst>
        </pc:cxnChg>
        <pc:cxnChg chg="add mod">
          <ac:chgData name="AUNG BHONE NAING -" userId="S::u6520102@au.edu::01ae9bd9-f92b-4291-b5c2-d4716072a6ba" providerId="AD" clId="Web-{94E2FC04-3798-4C32-921E-EB9F2C55AEA5}" dt="2024-07-17T15:08:11.831" v="178" actId="1076"/>
          <ac:cxnSpMkLst>
            <pc:docMk/>
            <pc:sldMk cId="4015111737" sldId="577"/>
            <ac:cxnSpMk id="75" creationId="{9BA685F1-F625-75E0-9EA4-65EAD1D154DF}"/>
          </ac:cxnSpMkLst>
        </pc:cxnChg>
        <pc:cxnChg chg="add mod">
          <ac:chgData name="AUNG BHONE NAING -" userId="S::u6520102@au.edu::01ae9bd9-f92b-4291-b5c2-d4716072a6ba" providerId="AD" clId="Web-{94E2FC04-3798-4C32-921E-EB9F2C55AEA5}" dt="2024-07-17T14:59:51.333" v="108" actId="14100"/>
          <ac:cxnSpMkLst>
            <pc:docMk/>
            <pc:sldMk cId="4015111737" sldId="577"/>
            <ac:cxnSpMk id="76" creationId="{0DF246D5-BA65-E395-FF21-9C1182492670}"/>
          </ac:cxnSpMkLst>
        </pc:cxnChg>
        <pc:cxnChg chg="add">
          <ac:chgData name="AUNG BHONE NAING -" userId="S::u6520102@au.edu::01ae9bd9-f92b-4291-b5c2-d4716072a6ba" providerId="AD" clId="Web-{94E2FC04-3798-4C32-921E-EB9F2C55AEA5}" dt="2024-07-17T15:00:09.678" v="109"/>
          <ac:cxnSpMkLst>
            <pc:docMk/>
            <pc:sldMk cId="4015111737" sldId="577"/>
            <ac:cxnSpMk id="77" creationId="{485683CA-095B-3A40-0A2D-63AD1CB3158D}"/>
          </ac:cxnSpMkLst>
        </pc:cxnChg>
        <pc:cxnChg chg="add mod">
          <ac:chgData name="AUNG BHONE NAING -" userId="S::u6520102@au.edu::01ae9bd9-f92b-4291-b5c2-d4716072a6ba" providerId="AD" clId="Web-{94E2FC04-3798-4C32-921E-EB9F2C55AEA5}" dt="2024-07-17T15:00:56.259" v="115" actId="1076"/>
          <ac:cxnSpMkLst>
            <pc:docMk/>
            <pc:sldMk cId="4015111737" sldId="577"/>
            <ac:cxnSpMk id="78" creationId="{A691E935-93B5-DED0-8CAC-AD32FFB1E345}"/>
          </ac:cxnSpMkLst>
        </pc:cxnChg>
        <pc:cxnChg chg="add mod">
          <ac:chgData name="AUNG BHONE NAING -" userId="S::u6520102@au.edu::01ae9bd9-f92b-4291-b5c2-d4716072a6ba" providerId="AD" clId="Web-{94E2FC04-3798-4C32-921E-EB9F2C55AEA5}" dt="2024-07-17T15:00:30.476" v="113" actId="1076"/>
          <ac:cxnSpMkLst>
            <pc:docMk/>
            <pc:sldMk cId="4015111737" sldId="577"/>
            <ac:cxnSpMk id="79" creationId="{85AFD8FE-A8FB-F232-3C45-DB26F564D3DD}"/>
          </ac:cxnSpMkLst>
        </pc:cxnChg>
        <pc:cxnChg chg="add">
          <ac:chgData name="AUNG BHONE NAING -" userId="S::u6520102@au.edu::01ae9bd9-f92b-4291-b5c2-d4716072a6ba" providerId="AD" clId="Web-{94E2FC04-3798-4C32-921E-EB9F2C55AEA5}" dt="2024-07-17T15:00:42.742" v="114"/>
          <ac:cxnSpMkLst>
            <pc:docMk/>
            <pc:sldMk cId="4015111737" sldId="577"/>
            <ac:cxnSpMk id="80" creationId="{091BAC0B-6712-F0C0-6B9A-F550EA4E49B3}"/>
          </ac:cxnSpMkLst>
        </pc:cxnChg>
      </pc:sldChg>
    </pc:docChg>
  </pc:docChgLst>
  <pc:docChgLst>
    <pc:chgData name="SAI OUM MAING -" userId="S::u6530289@au.edu::cde3bbe5-1b84-4ecb-9f52-7621d6597c47" providerId="AD" clId="Web-{599F4242-3FD2-62F4-3AB5-221B6D16884D}"/>
    <pc:docChg chg="addSld modSld">
      <pc:chgData name="SAI OUM MAING -" userId="S::u6530289@au.edu::cde3bbe5-1b84-4ecb-9f52-7621d6597c47" providerId="AD" clId="Web-{599F4242-3FD2-62F4-3AB5-221B6D16884D}" dt="2024-07-17T15:10:26.721" v="74" actId="1076"/>
      <pc:docMkLst>
        <pc:docMk/>
      </pc:docMkLst>
      <pc:sldChg chg="modSp">
        <pc:chgData name="SAI OUM MAING -" userId="S::u6530289@au.edu::cde3bbe5-1b84-4ecb-9f52-7621d6597c47" providerId="AD" clId="Web-{599F4242-3FD2-62F4-3AB5-221B6D16884D}" dt="2024-07-17T15:10:26.721" v="74" actId="1076"/>
        <pc:sldMkLst>
          <pc:docMk/>
          <pc:sldMk cId="1582531272" sldId="565"/>
        </pc:sldMkLst>
        <pc:spChg chg="mod">
          <ac:chgData name="SAI OUM MAING -" userId="S::u6530289@au.edu::cde3bbe5-1b84-4ecb-9f52-7621d6597c47" providerId="AD" clId="Web-{599F4242-3FD2-62F4-3AB5-221B6D16884D}" dt="2024-07-17T15:09:30.283" v="70" actId="20577"/>
          <ac:spMkLst>
            <pc:docMk/>
            <pc:sldMk cId="1582531272" sldId="565"/>
            <ac:spMk id="2" creationId="{81AF14B3-F848-790E-8CDB-C23D17577DF0}"/>
          </ac:spMkLst>
        </pc:spChg>
        <pc:spChg chg="mod">
          <ac:chgData name="SAI OUM MAING -" userId="S::u6530289@au.edu::cde3bbe5-1b84-4ecb-9f52-7621d6597c47" providerId="AD" clId="Web-{599F4242-3FD2-62F4-3AB5-221B6D16884D}" dt="2024-07-17T15:10:26.721" v="74" actId="1076"/>
          <ac:spMkLst>
            <pc:docMk/>
            <pc:sldMk cId="1582531272" sldId="565"/>
            <ac:spMk id="4" creationId="{1C316285-D51C-49DA-B366-78D007135F8B}"/>
          </ac:spMkLst>
        </pc:spChg>
        <pc:grpChg chg="mod">
          <ac:chgData name="SAI OUM MAING -" userId="S::u6530289@au.edu::cde3bbe5-1b84-4ecb-9f52-7621d6597c47" providerId="AD" clId="Web-{599F4242-3FD2-62F4-3AB5-221B6D16884D}" dt="2024-07-17T15:10:17.158" v="73" actId="1076"/>
          <ac:grpSpMkLst>
            <pc:docMk/>
            <pc:sldMk cId="1582531272" sldId="565"/>
            <ac:grpSpMk id="7" creationId="{A7A0508C-DE74-4A72-8F8D-64890C7D1A60}"/>
          </ac:grpSpMkLst>
        </pc:grpChg>
      </pc:sldChg>
      <pc:sldChg chg="addSp delSp modSp new">
        <pc:chgData name="SAI OUM MAING -" userId="S::u6530289@au.edu::cde3bbe5-1b84-4ecb-9f52-7621d6597c47" providerId="AD" clId="Web-{599F4242-3FD2-62F4-3AB5-221B6D16884D}" dt="2024-07-17T15:08:45.392" v="69" actId="1076"/>
        <pc:sldMkLst>
          <pc:docMk/>
          <pc:sldMk cId="334969243" sldId="578"/>
        </pc:sldMkLst>
        <pc:spChg chg="mod">
          <ac:chgData name="SAI OUM MAING -" userId="S::u6530289@au.edu::cde3bbe5-1b84-4ecb-9f52-7621d6597c47" providerId="AD" clId="Web-{599F4242-3FD2-62F4-3AB5-221B6D16884D}" dt="2024-07-17T15:01:14.511" v="3" actId="20577"/>
          <ac:spMkLst>
            <pc:docMk/>
            <pc:sldMk cId="334969243" sldId="578"/>
            <ac:spMk id="2" creationId="{5C09C158-0EB4-DDB7-1196-262ACCA631D6}"/>
          </ac:spMkLst>
        </pc:spChg>
        <pc:spChg chg="add mod">
          <ac:chgData name="SAI OUM MAING -" userId="S::u6530289@au.edu::cde3bbe5-1b84-4ecb-9f52-7621d6597c47" providerId="AD" clId="Web-{599F4242-3FD2-62F4-3AB5-221B6D16884D}" dt="2024-07-17T15:06:13.546" v="63" actId="1076"/>
          <ac:spMkLst>
            <pc:docMk/>
            <pc:sldMk cId="334969243" sldId="578"/>
            <ac:spMk id="5" creationId="{3F02EBDB-E1BC-CF3A-D52A-7B322858DDF0}"/>
          </ac:spMkLst>
        </pc:spChg>
        <pc:picChg chg="add del mod">
          <ac:chgData name="SAI OUM MAING -" userId="S::u6530289@au.edu::cde3bbe5-1b84-4ecb-9f52-7621d6597c47" providerId="AD" clId="Web-{599F4242-3FD2-62F4-3AB5-221B6D16884D}" dt="2024-07-17T15:07:46.687" v="64"/>
          <ac:picMkLst>
            <pc:docMk/>
            <pc:sldMk cId="334969243" sldId="578"/>
            <ac:picMk id="4" creationId="{40636D99-33A7-A314-6F99-5BF710E42D34}"/>
          </ac:picMkLst>
        </pc:picChg>
        <pc:picChg chg="add mod">
          <ac:chgData name="SAI OUM MAING -" userId="S::u6530289@au.edu::cde3bbe5-1b84-4ecb-9f52-7621d6597c47" providerId="AD" clId="Web-{599F4242-3FD2-62F4-3AB5-221B6D16884D}" dt="2024-07-17T15:08:45.392" v="69" actId="1076"/>
          <ac:picMkLst>
            <pc:docMk/>
            <pc:sldMk cId="334969243" sldId="578"/>
            <ac:picMk id="6" creationId="{F879C81A-B795-9062-6738-E1155BF150FC}"/>
          </ac:picMkLst>
        </pc:picChg>
      </pc:sldChg>
    </pc:docChg>
  </pc:docChgLst>
  <pc:docChgLst>
    <pc:chgData name="Paitoon P." userId="f5c1bc561cecd012" providerId="LiveId" clId="{C164BB19-C7F4-4A7A-9ED1-B5F80AE6DE59}"/>
    <pc:docChg chg="addSld delSld modSld">
      <pc:chgData name="Paitoon P." userId="f5c1bc561cecd012" providerId="LiveId" clId="{C164BB19-C7F4-4A7A-9ED1-B5F80AE6DE59}" dt="2024-07-15T10:51:25.783" v="2" actId="47"/>
      <pc:docMkLst>
        <pc:docMk/>
      </pc:docMkLst>
      <pc:sldChg chg="del">
        <pc:chgData name="Paitoon P." userId="f5c1bc561cecd012" providerId="LiveId" clId="{C164BB19-C7F4-4A7A-9ED1-B5F80AE6DE59}" dt="2024-07-04T03:10:54.475" v="1" actId="47"/>
        <pc:sldMkLst>
          <pc:docMk/>
          <pc:sldMk cId="3363812636" sldId="322"/>
        </pc:sldMkLst>
      </pc:sldChg>
      <pc:sldChg chg="del">
        <pc:chgData name="Paitoon P." userId="f5c1bc561cecd012" providerId="LiveId" clId="{C164BB19-C7F4-4A7A-9ED1-B5F80AE6DE59}" dt="2024-07-15T10:51:25.783" v="2" actId="47"/>
        <pc:sldMkLst>
          <pc:docMk/>
          <pc:sldMk cId="953420287" sldId="556"/>
        </pc:sldMkLst>
      </pc:sldChg>
      <pc:sldChg chg="add">
        <pc:chgData name="Paitoon P." userId="f5c1bc561cecd012" providerId="LiveId" clId="{C164BB19-C7F4-4A7A-9ED1-B5F80AE6DE59}" dt="2024-07-04T03:10:52.553" v="0"/>
        <pc:sldMkLst>
          <pc:docMk/>
          <pc:sldMk cId="1582531272" sldId="565"/>
        </pc:sldMkLst>
      </pc:sldChg>
    </pc:docChg>
  </pc:docChgLst>
  <pc:docChgLst>
    <pc:chgData name="MIN MYINT MOH SOE -" userId="41e49228-78a0-4cad-9e5d-5954fab4af59" providerId="ADAL" clId="{4F54161F-4F11-614F-A2AD-93B4408D9978}"/>
    <pc:docChg chg="undo custSel modSld">
      <pc:chgData name="MIN MYINT MOH SOE -" userId="41e49228-78a0-4cad-9e5d-5954fab4af59" providerId="ADAL" clId="{4F54161F-4F11-614F-A2AD-93B4408D9978}" dt="2024-07-17T09:02:18.965" v="71" actId="14100"/>
      <pc:docMkLst>
        <pc:docMk/>
      </pc:docMkLst>
      <pc:sldChg chg="addSp modSp">
        <pc:chgData name="MIN MYINT MOH SOE -" userId="41e49228-78a0-4cad-9e5d-5954fab4af59" providerId="ADAL" clId="{4F54161F-4F11-614F-A2AD-93B4408D9978}" dt="2024-07-17T09:02:18.965" v="71" actId="14100"/>
        <pc:sldMkLst>
          <pc:docMk/>
          <pc:sldMk cId="1283041147" sldId="557"/>
        </pc:sldMkLst>
        <pc:cxnChg chg="add mod">
          <ac:chgData name="MIN MYINT MOH SOE -" userId="41e49228-78a0-4cad-9e5d-5954fab4af59" providerId="ADAL" clId="{4F54161F-4F11-614F-A2AD-93B4408D9978}" dt="2024-07-17T08:56:24.847" v="8" actId="14100"/>
          <ac:cxnSpMkLst>
            <pc:docMk/>
            <pc:sldMk cId="1283041147" sldId="557"/>
            <ac:cxnSpMk id="4" creationId="{B369772A-0749-801D-72B3-0E6FC5DC5F0F}"/>
          </ac:cxnSpMkLst>
        </pc:cxnChg>
        <pc:cxnChg chg="add mod">
          <ac:chgData name="MIN MYINT MOH SOE -" userId="41e49228-78a0-4cad-9e5d-5954fab4af59" providerId="ADAL" clId="{4F54161F-4F11-614F-A2AD-93B4408D9978}" dt="2024-07-17T08:57:10.039" v="11" actId="14100"/>
          <ac:cxnSpMkLst>
            <pc:docMk/>
            <pc:sldMk cId="1283041147" sldId="557"/>
            <ac:cxnSpMk id="28" creationId="{8644FD41-3120-D9E0-48DC-0D273FD7E39C}"/>
          </ac:cxnSpMkLst>
        </pc:cxnChg>
        <pc:cxnChg chg="add mod">
          <ac:chgData name="MIN MYINT MOH SOE -" userId="41e49228-78a0-4cad-9e5d-5954fab4af59" providerId="ADAL" clId="{4F54161F-4F11-614F-A2AD-93B4408D9978}" dt="2024-07-17T08:57:23.478" v="15" actId="14100"/>
          <ac:cxnSpMkLst>
            <pc:docMk/>
            <pc:sldMk cId="1283041147" sldId="557"/>
            <ac:cxnSpMk id="31" creationId="{60261782-4475-CDC3-590C-2C824584B148}"/>
          </ac:cxnSpMkLst>
        </pc:cxnChg>
        <pc:cxnChg chg="add mod">
          <ac:chgData name="MIN MYINT MOH SOE -" userId="41e49228-78a0-4cad-9e5d-5954fab4af59" providerId="ADAL" clId="{4F54161F-4F11-614F-A2AD-93B4408D9978}" dt="2024-07-17T08:57:34.944" v="18" actId="14100"/>
          <ac:cxnSpMkLst>
            <pc:docMk/>
            <pc:sldMk cId="1283041147" sldId="557"/>
            <ac:cxnSpMk id="35" creationId="{96AFDA84-AA3B-E7BB-F9F7-943600911C6A}"/>
          </ac:cxnSpMkLst>
        </pc:cxnChg>
        <pc:cxnChg chg="add mod">
          <ac:chgData name="MIN MYINT MOH SOE -" userId="41e49228-78a0-4cad-9e5d-5954fab4af59" providerId="ADAL" clId="{4F54161F-4F11-614F-A2AD-93B4408D9978}" dt="2024-07-17T08:58:03.831" v="23" actId="13822"/>
          <ac:cxnSpMkLst>
            <pc:docMk/>
            <pc:sldMk cId="1283041147" sldId="557"/>
            <ac:cxnSpMk id="38" creationId="{10FFD8BD-A833-EF82-8C55-7F9630A787B7}"/>
          </ac:cxnSpMkLst>
        </pc:cxnChg>
        <pc:cxnChg chg="add mod">
          <ac:chgData name="MIN MYINT MOH SOE -" userId="41e49228-78a0-4cad-9e5d-5954fab4af59" providerId="ADAL" clId="{4F54161F-4F11-614F-A2AD-93B4408D9978}" dt="2024-07-17T08:58:14.519" v="26" actId="14100"/>
          <ac:cxnSpMkLst>
            <pc:docMk/>
            <pc:sldMk cId="1283041147" sldId="557"/>
            <ac:cxnSpMk id="41" creationId="{8556F284-7708-633D-E1FA-99C8396D4280}"/>
          </ac:cxnSpMkLst>
        </pc:cxnChg>
        <pc:cxnChg chg="add mod">
          <ac:chgData name="MIN MYINT MOH SOE -" userId="41e49228-78a0-4cad-9e5d-5954fab4af59" providerId="ADAL" clId="{4F54161F-4F11-614F-A2AD-93B4408D9978}" dt="2024-07-17T08:58:24.337" v="29" actId="14100"/>
          <ac:cxnSpMkLst>
            <pc:docMk/>
            <pc:sldMk cId="1283041147" sldId="557"/>
            <ac:cxnSpMk id="44" creationId="{DF0E866E-6368-7E8C-D30A-A53079A43ED2}"/>
          </ac:cxnSpMkLst>
        </pc:cxnChg>
        <pc:cxnChg chg="add mod">
          <ac:chgData name="MIN MYINT MOH SOE -" userId="41e49228-78a0-4cad-9e5d-5954fab4af59" providerId="ADAL" clId="{4F54161F-4F11-614F-A2AD-93B4408D9978}" dt="2024-07-17T08:58:42.383" v="32" actId="14100"/>
          <ac:cxnSpMkLst>
            <pc:docMk/>
            <pc:sldMk cId="1283041147" sldId="557"/>
            <ac:cxnSpMk id="47" creationId="{26F41BAB-41E4-364F-4A79-08D56B62EBE1}"/>
          </ac:cxnSpMkLst>
        </pc:cxnChg>
        <pc:cxnChg chg="add mod">
          <ac:chgData name="MIN MYINT MOH SOE -" userId="41e49228-78a0-4cad-9e5d-5954fab4af59" providerId="ADAL" clId="{4F54161F-4F11-614F-A2AD-93B4408D9978}" dt="2024-07-17T08:58:55.893" v="35" actId="14100"/>
          <ac:cxnSpMkLst>
            <pc:docMk/>
            <pc:sldMk cId="1283041147" sldId="557"/>
            <ac:cxnSpMk id="50" creationId="{D23CFB36-39A0-D97A-68A4-D412AB638385}"/>
          </ac:cxnSpMkLst>
        </pc:cxnChg>
        <pc:cxnChg chg="add mod">
          <ac:chgData name="MIN MYINT MOH SOE -" userId="41e49228-78a0-4cad-9e5d-5954fab4af59" providerId="ADAL" clId="{4F54161F-4F11-614F-A2AD-93B4408D9978}" dt="2024-07-17T08:59:06.550" v="38" actId="14100"/>
          <ac:cxnSpMkLst>
            <pc:docMk/>
            <pc:sldMk cId="1283041147" sldId="557"/>
            <ac:cxnSpMk id="53" creationId="{CE653DEE-A822-A6DA-C0B1-C99CC0B1E239}"/>
          </ac:cxnSpMkLst>
        </pc:cxnChg>
        <pc:cxnChg chg="add mod">
          <ac:chgData name="MIN MYINT MOH SOE -" userId="41e49228-78a0-4cad-9e5d-5954fab4af59" providerId="ADAL" clId="{4F54161F-4F11-614F-A2AD-93B4408D9978}" dt="2024-07-17T08:59:18.526" v="41" actId="14100"/>
          <ac:cxnSpMkLst>
            <pc:docMk/>
            <pc:sldMk cId="1283041147" sldId="557"/>
            <ac:cxnSpMk id="56" creationId="{56913F5B-871E-A57F-558D-8B340CB2582A}"/>
          </ac:cxnSpMkLst>
        </pc:cxnChg>
        <pc:cxnChg chg="add mod">
          <ac:chgData name="MIN MYINT MOH SOE -" userId="41e49228-78a0-4cad-9e5d-5954fab4af59" providerId="ADAL" clId="{4F54161F-4F11-614F-A2AD-93B4408D9978}" dt="2024-07-17T08:59:44.496" v="46" actId="14100"/>
          <ac:cxnSpMkLst>
            <pc:docMk/>
            <pc:sldMk cId="1283041147" sldId="557"/>
            <ac:cxnSpMk id="59" creationId="{8703B0BE-4A3B-609A-DB22-617484217B20}"/>
          </ac:cxnSpMkLst>
        </pc:cxnChg>
        <pc:cxnChg chg="add mod">
          <ac:chgData name="MIN MYINT MOH SOE -" userId="41e49228-78a0-4cad-9e5d-5954fab4af59" providerId="ADAL" clId="{4F54161F-4F11-614F-A2AD-93B4408D9978}" dt="2024-07-17T08:59:55.805" v="49" actId="14100"/>
          <ac:cxnSpMkLst>
            <pc:docMk/>
            <pc:sldMk cId="1283041147" sldId="557"/>
            <ac:cxnSpMk id="65" creationId="{3CEBC680-8270-6F32-B5E5-BEA1B30F5D02}"/>
          </ac:cxnSpMkLst>
        </pc:cxnChg>
        <pc:cxnChg chg="add mod">
          <ac:chgData name="MIN MYINT MOH SOE -" userId="41e49228-78a0-4cad-9e5d-5954fab4af59" providerId="ADAL" clId="{4F54161F-4F11-614F-A2AD-93B4408D9978}" dt="2024-07-17T09:00:41.469" v="52" actId="14100"/>
          <ac:cxnSpMkLst>
            <pc:docMk/>
            <pc:sldMk cId="1283041147" sldId="557"/>
            <ac:cxnSpMk id="68" creationId="{2C24F28F-829A-F6CD-C157-630B078C2D92}"/>
          </ac:cxnSpMkLst>
        </pc:cxnChg>
        <pc:cxnChg chg="add mod">
          <ac:chgData name="MIN MYINT MOH SOE -" userId="41e49228-78a0-4cad-9e5d-5954fab4af59" providerId="ADAL" clId="{4F54161F-4F11-614F-A2AD-93B4408D9978}" dt="2024-07-17T09:00:50.920" v="55" actId="14100"/>
          <ac:cxnSpMkLst>
            <pc:docMk/>
            <pc:sldMk cId="1283041147" sldId="557"/>
            <ac:cxnSpMk id="71" creationId="{923B0D1D-4304-923E-E409-1BEBD9FC5990}"/>
          </ac:cxnSpMkLst>
        </pc:cxnChg>
        <pc:cxnChg chg="add mod">
          <ac:chgData name="MIN MYINT MOH SOE -" userId="41e49228-78a0-4cad-9e5d-5954fab4af59" providerId="ADAL" clId="{4F54161F-4F11-614F-A2AD-93B4408D9978}" dt="2024-07-17T09:00:58.656" v="58" actId="14100"/>
          <ac:cxnSpMkLst>
            <pc:docMk/>
            <pc:sldMk cId="1283041147" sldId="557"/>
            <ac:cxnSpMk id="74" creationId="{B9C4346C-5244-A06E-4986-7F6A7445F517}"/>
          </ac:cxnSpMkLst>
        </pc:cxnChg>
        <pc:cxnChg chg="add mod">
          <ac:chgData name="MIN MYINT MOH SOE -" userId="41e49228-78a0-4cad-9e5d-5954fab4af59" providerId="ADAL" clId="{4F54161F-4F11-614F-A2AD-93B4408D9978}" dt="2024-07-17T09:01:07.128" v="61" actId="14100"/>
          <ac:cxnSpMkLst>
            <pc:docMk/>
            <pc:sldMk cId="1283041147" sldId="557"/>
            <ac:cxnSpMk id="77" creationId="{1AA067A9-F266-B49C-B495-379C1D9E331B}"/>
          </ac:cxnSpMkLst>
        </pc:cxnChg>
        <pc:cxnChg chg="add mod">
          <ac:chgData name="MIN MYINT MOH SOE -" userId="41e49228-78a0-4cad-9e5d-5954fab4af59" providerId="ADAL" clId="{4F54161F-4F11-614F-A2AD-93B4408D9978}" dt="2024-07-17T09:02:00.329" v="64" actId="14100"/>
          <ac:cxnSpMkLst>
            <pc:docMk/>
            <pc:sldMk cId="1283041147" sldId="557"/>
            <ac:cxnSpMk id="80" creationId="{B63E0B63-86BA-9A61-28DB-030146D3DD52}"/>
          </ac:cxnSpMkLst>
        </pc:cxnChg>
        <pc:cxnChg chg="add mod">
          <ac:chgData name="MIN MYINT MOH SOE -" userId="41e49228-78a0-4cad-9e5d-5954fab4af59" providerId="ADAL" clId="{4F54161F-4F11-614F-A2AD-93B4408D9978}" dt="2024-07-17T09:02:11.144" v="68" actId="14100"/>
          <ac:cxnSpMkLst>
            <pc:docMk/>
            <pc:sldMk cId="1283041147" sldId="557"/>
            <ac:cxnSpMk id="83" creationId="{DE87E6FE-7DDC-7660-259C-5B7DAB938B05}"/>
          </ac:cxnSpMkLst>
        </pc:cxnChg>
        <pc:cxnChg chg="add mod">
          <ac:chgData name="MIN MYINT MOH SOE -" userId="41e49228-78a0-4cad-9e5d-5954fab4af59" providerId="ADAL" clId="{4F54161F-4F11-614F-A2AD-93B4408D9978}" dt="2024-07-17T09:02:18.965" v="71" actId="14100"/>
          <ac:cxnSpMkLst>
            <pc:docMk/>
            <pc:sldMk cId="1283041147" sldId="557"/>
            <ac:cxnSpMk id="87" creationId="{1D1F711A-5B06-5C8D-8DB5-172AFBA849DB}"/>
          </ac:cxnSpMkLst>
        </pc:cxnChg>
      </pc:sldChg>
    </pc:docChg>
  </pc:docChgLst>
  <pc:docChgLst>
    <pc:chgData name="AUNG BHONE NAING -" userId="S::u6520102@au.edu::01ae9bd9-f92b-4291-b5c2-d4716072a6ba" providerId="AD" clId="Web-{C2AD732C-B7FC-4C41-902F-83B368161C9C}"/>
    <pc:docChg chg="modSld">
      <pc:chgData name="AUNG BHONE NAING -" userId="S::u6520102@au.edu::01ae9bd9-f92b-4291-b5c2-d4716072a6ba" providerId="AD" clId="Web-{C2AD732C-B7FC-4C41-902F-83B368161C9C}" dt="2024-07-17T14:28:50.079" v="782"/>
      <pc:docMkLst>
        <pc:docMk/>
      </pc:docMkLst>
      <pc:sldChg chg="modSp">
        <pc:chgData name="AUNG BHONE NAING -" userId="S::u6520102@au.edu::01ae9bd9-f92b-4291-b5c2-d4716072a6ba" providerId="AD" clId="Web-{C2AD732C-B7FC-4C41-902F-83B368161C9C}" dt="2024-07-17T13:32:21.092" v="63" actId="14100"/>
        <pc:sldMkLst>
          <pc:docMk/>
          <pc:sldMk cId="3207525793" sldId="574"/>
        </pc:sldMkLst>
        <pc:cxnChg chg="mod">
          <ac:chgData name="AUNG BHONE NAING -" userId="S::u6520102@au.edu::01ae9bd9-f92b-4291-b5c2-d4716072a6ba" providerId="AD" clId="Web-{C2AD732C-B7FC-4C41-902F-83B368161C9C}" dt="2024-07-17T13:32:21.092" v="63" actId="14100"/>
          <ac:cxnSpMkLst>
            <pc:docMk/>
            <pc:sldMk cId="3207525793" sldId="574"/>
            <ac:cxnSpMk id="12" creationId="{8B6E8137-47CF-9D54-EF64-6EC23EB86D93}"/>
          </ac:cxnSpMkLst>
        </pc:cxnChg>
      </pc:sldChg>
      <pc:sldChg chg="addSp delSp modSp">
        <pc:chgData name="AUNG BHONE NAING -" userId="S::u6520102@au.edu::01ae9bd9-f92b-4291-b5c2-d4716072a6ba" providerId="AD" clId="Web-{C2AD732C-B7FC-4C41-902F-83B368161C9C}" dt="2024-07-17T14:28:50.079" v="782"/>
        <pc:sldMkLst>
          <pc:docMk/>
          <pc:sldMk cId="4015111737" sldId="577"/>
        </pc:sldMkLst>
        <pc:spChg chg="mod">
          <ac:chgData name="AUNG BHONE NAING -" userId="S::u6520102@au.edu::01ae9bd9-f92b-4291-b5c2-d4716072a6ba" providerId="AD" clId="Web-{C2AD732C-B7FC-4C41-902F-83B368161C9C}" dt="2024-07-17T14:25:27.887" v="673" actId="20577"/>
          <ac:spMkLst>
            <pc:docMk/>
            <pc:sldMk cId="4015111737" sldId="577"/>
            <ac:spMk id="18" creationId="{9313FE71-6E48-4F96-ACE5-DEAC5D12630D}"/>
          </ac:spMkLst>
        </pc:spChg>
        <pc:spChg chg="add del mod">
          <ac:chgData name="AUNG BHONE NAING -" userId="S::u6520102@au.edu::01ae9bd9-f92b-4291-b5c2-d4716072a6ba" providerId="AD" clId="Web-{C2AD732C-B7FC-4C41-902F-83B368161C9C}" dt="2024-07-17T13:33:46.594" v="70"/>
          <ac:spMkLst>
            <pc:docMk/>
            <pc:sldMk cId="4015111737" sldId="577"/>
            <ac:spMk id="24" creationId="{F6CF0945-CFCF-D8BA-A871-DCD4711BEBC2}"/>
          </ac:spMkLst>
        </pc:spChg>
        <pc:spChg chg="add mod">
          <ac:chgData name="AUNG BHONE NAING -" userId="S::u6520102@au.edu::01ae9bd9-f92b-4291-b5c2-d4716072a6ba" providerId="AD" clId="Web-{C2AD732C-B7FC-4C41-902F-83B368161C9C}" dt="2024-07-17T13:59:51.179" v="257" actId="14100"/>
          <ac:spMkLst>
            <pc:docMk/>
            <pc:sldMk cId="4015111737" sldId="577"/>
            <ac:spMk id="43" creationId="{CB4863FB-144B-A68E-E2E9-AC7ED472F75F}"/>
          </ac:spMkLst>
        </pc:spChg>
        <pc:spChg chg="add del">
          <ac:chgData name="AUNG BHONE NAING -" userId="S::u6520102@au.edu::01ae9bd9-f92b-4291-b5c2-d4716072a6ba" providerId="AD" clId="Web-{C2AD732C-B7FC-4C41-902F-83B368161C9C}" dt="2024-07-17T13:58:09.911" v="229"/>
          <ac:spMkLst>
            <pc:docMk/>
            <pc:sldMk cId="4015111737" sldId="577"/>
            <ac:spMk id="44" creationId="{7641F77B-0419-C37F-08B5-35267BCEA036}"/>
          </ac:spMkLst>
        </pc:spChg>
        <pc:spChg chg="add del mod">
          <ac:chgData name="AUNG BHONE NAING -" userId="S::u6520102@au.edu::01ae9bd9-f92b-4291-b5c2-d4716072a6ba" providerId="AD" clId="Web-{C2AD732C-B7FC-4C41-902F-83B368161C9C}" dt="2024-07-17T13:58:19.864" v="233"/>
          <ac:spMkLst>
            <pc:docMk/>
            <pc:sldMk cId="4015111737" sldId="577"/>
            <ac:spMk id="45" creationId="{41776EDE-BC05-7C0C-477C-607D69AC7803}"/>
          </ac:spMkLst>
        </pc:spChg>
        <pc:spChg chg="add mod">
          <ac:chgData name="AUNG BHONE NAING -" userId="S::u6520102@au.edu::01ae9bd9-f92b-4291-b5c2-d4716072a6ba" providerId="AD" clId="Web-{C2AD732C-B7FC-4C41-902F-83B368161C9C}" dt="2024-07-17T13:59:05.365" v="245" actId="1076"/>
          <ac:spMkLst>
            <pc:docMk/>
            <pc:sldMk cId="4015111737" sldId="577"/>
            <ac:spMk id="46" creationId="{46490874-3259-4EE4-7AE9-9D6A77A446B6}"/>
          </ac:spMkLst>
        </pc:spChg>
        <pc:spChg chg="add mod">
          <ac:chgData name="AUNG BHONE NAING -" userId="S::u6520102@au.edu::01ae9bd9-f92b-4291-b5c2-d4716072a6ba" providerId="AD" clId="Web-{C2AD732C-B7FC-4C41-902F-83B368161C9C}" dt="2024-07-17T14:02:31.386" v="278" actId="1076"/>
          <ac:spMkLst>
            <pc:docMk/>
            <pc:sldMk cId="4015111737" sldId="577"/>
            <ac:spMk id="47" creationId="{975D0655-6CBE-DB71-2551-A7F3A2FE7B3D}"/>
          </ac:spMkLst>
        </pc:spChg>
        <pc:spChg chg="add mod">
          <ac:chgData name="AUNG BHONE NAING -" userId="S::u6520102@au.edu::01ae9bd9-f92b-4291-b5c2-d4716072a6ba" providerId="AD" clId="Web-{C2AD732C-B7FC-4C41-902F-83B368161C9C}" dt="2024-07-17T14:05:41.999" v="292" actId="20577"/>
          <ac:spMkLst>
            <pc:docMk/>
            <pc:sldMk cId="4015111737" sldId="577"/>
            <ac:spMk id="48" creationId="{57636ECB-A83E-61DA-4799-379D66534F10}"/>
          </ac:spMkLst>
        </pc:spChg>
        <pc:spChg chg="add mod">
          <ac:chgData name="AUNG BHONE NAING -" userId="S::u6520102@au.edu::01ae9bd9-f92b-4291-b5c2-d4716072a6ba" providerId="AD" clId="Web-{C2AD732C-B7FC-4C41-902F-83B368161C9C}" dt="2024-07-17T14:07:20.971" v="342" actId="1076"/>
          <ac:spMkLst>
            <pc:docMk/>
            <pc:sldMk cId="4015111737" sldId="577"/>
            <ac:spMk id="49" creationId="{D7F2EBB4-6A6B-8DE0-9ABF-A6D0F8169010}"/>
          </ac:spMkLst>
        </pc:spChg>
        <pc:spChg chg="add mod">
          <ac:chgData name="AUNG BHONE NAING -" userId="S::u6520102@au.edu::01ae9bd9-f92b-4291-b5c2-d4716072a6ba" providerId="AD" clId="Web-{C2AD732C-B7FC-4C41-902F-83B368161C9C}" dt="2024-07-17T14:08:14.066" v="366" actId="20577"/>
          <ac:spMkLst>
            <pc:docMk/>
            <pc:sldMk cId="4015111737" sldId="577"/>
            <ac:spMk id="50" creationId="{9A4DCF9D-6E15-5956-D239-9A3601F3A7F5}"/>
          </ac:spMkLst>
        </pc:spChg>
        <pc:spChg chg="add mod">
          <ac:chgData name="AUNG BHONE NAING -" userId="S::u6520102@au.edu::01ae9bd9-f92b-4291-b5c2-d4716072a6ba" providerId="AD" clId="Web-{C2AD732C-B7FC-4C41-902F-83B368161C9C}" dt="2024-07-17T14:09:46.474" v="390" actId="1076"/>
          <ac:spMkLst>
            <pc:docMk/>
            <pc:sldMk cId="4015111737" sldId="577"/>
            <ac:spMk id="51" creationId="{6D384646-659A-366B-96C2-4FF3724754CB}"/>
          </ac:spMkLst>
        </pc:spChg>
        <pc:spChg chg="add del mod">
          <ac:chgData name="AUNG BHONE NAING -" userId="S::u6520102@au.edu::01ae9bd9-f92b-4291-b5c2-d4716072a6ba" providerId="AD" clId="Web-{C2AD732C-B7FC-4C41-902F-83B368161C9C}" dt="2024-07-17T14:09:55.537" v="394"/>
          <ac:spMkLst>
            <pc:docMk/>
            <pc:sldMk cId="4015111737" sldId="577"/>
            <ac:spMk id="52" creationId="{230A40E7-A434-2E1B-80AE-CADD349B4B00}"/>
          </ac:spMkLst>
        </pc:spChg>
        <pc:spChg chg="add mod">
          <ac:chgData name="AUNG BHONE NAING -" userId="S::u6520102@au.edu::01ae9bd9-f92b-4291-b5c2-d4716072a6ba" providerId="AD" clId="Web-{C2AD732C-B7FC-4C41-902F-83B368161C9C}" dt="2024-07-17T14:19:10.097" v="577" actId="1076"/>
          <ac:spMkLst>
            <pc:docMk/>
            <pc:sldMk cId="4015111737" sldId="577"/>
            <ac:spMk id="53" creationId="{C222F4E4-A5AD-E370-1F4E-8E3D1FC7C942}"/>
          </ac:spMkLst>
        </pc:spChg>
        <pc:spChg chg="add mod">
          <ac:chgData name="AUNG BHONE NAING -" userId="S::u6520102@au.edu::01ae9bd9-f92b-4291-b5c2-d4716072a6ba" providerId="AD" clId="Web-{C2AD732C-B7FC-4C41-902F-83B368161C9C}" dt="2024-07-17T14:11:39.852" v="436" actId="1076"/>
          <ac:spMkLst>
            <pc:docMk/>
            <pc:sldMk cId="4015111737" sldId="577"/>
            <ac:spMk id="54" creationId="{430CDB49-6017-9623-AFD8-78604F1FD889}"/>
          </ac:spMkLst>
        </pc:spChg>
        <pc:spChg chg="add mod">
          <ac:chgData name="AUNG BHONE NAING -" userId="S::u6520102@au.edu::01ae9bd9-f92b-4291-b5c2-d4716072a6ba" providerId="AD" clId="Web-{C2AD732C-B7FC-4C41-902F-83B368161C9C}" dt="2024-07-17T14:12:31.009" v="467" actId="20577"/>
          <ac:spMkLst>
            <pc:docMk/>
            <pc:sldMk cId="4015111737" sldId="577"/>
            <ac:spMk id="55" creationId="{21FA83E6-69A8-3F0C-5611-9D2CCD2C9020}"/>
          </ac:spMkLst>
        </pc:spChg>
        <pc:spChg chg="add mod">
          <ac:chgData name="AUNG BHONE NAING -" userId="S::u6520102@au.edu::01ae9bd9-f92b-4291-b5c2-d4716072a6ba" providerId="AD" clId="Web-{C2AD732C-B7FC-4C41-902F-83B368161C9C}" dt="2024-07-17T14:13:50.808" v="493" actId="1076"/>
          <ac:spMkLst>
            <pc:docMk/>
            <pc:sldMk cId="4015111737" sldId="577"/>
            <ac:spMk id="56" creationId="{228A240F-EB11-79DB-3C39-473520D1511D}"/>
          </ac:spMkLst>
        </pc:spChg>
        <pc:spChg chg="add mod">
          <ac:chgData name="AUNG BHONE NAING -" userId="S::u6520102@au.edu::01ae9bd9-f92b-4291-b5c2-d4716072a6ba" providerId="AD" clId="Web-{C2AD732C-B7FC-4C41-902F-83B368161C9C}" dt="2024-07-17T14:17:14.172" v="515" actId="1076"/>
          <ac:spMkLst>
            <pc:docMk/>
            <pc:sldMk cId="4015111737" sldId="577"/>
            <ac:spMk id="57" creationId="{0928F4CA-5AAF-DE17-64DE-D0F984AB226E}"/>
          </ac:spMkLst>
        </pc:spChg>
        <pc:spChg chg="add mod">
          <ac:chgData name="AUNG BHONE NAING -" userId="S::u6520102@au.edu::01ae9bd9-f92b-4291-b5c2-d4716072a6ba" providerId="AD" clId="Web-{C2AD732C-B7FC-4C41-902F-83B368161C9C}" dt="2024-07-17T14:17:57.595" v="545" actId="1076"/>
          <ac:spMkLst>
            <pc:docMk/>
            <pc:sldMk cId="4015111737" sldId="577"/>
            <ac:spMk id="58" creationId="{D34CBFDD-FF06-5B9F-42C1-137AA6461C43}"/>
          </ac:spMkLst>
        </pc:spChg>
        <pc:spChg chg="add mod">
          <ac:chgData name="AUNG BHONE NAING -" userId="S::u6520102@au.edu::01ae9bd9-f92b-4291-b5c2-d4716072a6ba" providerId="AD" clId="Web-{C2AD732C-B7FC-4C41-902F-83B368161C9C}" dt="2024-07-17T14:18:50.815" v="575" actId="1076"/>
          <ac:spMkLst>
            <pc:docMk/>
            <pc:sldMk cId="4015111737" sldId="577"/>
            <ac:spMk id="59" creationId="{01723721-895A-BE86-224A-20BA3237363B}"/>
          </ac:spMkLst>
        </pc:spChg>
        <pc:spChg chg="add mod">
          <ac:chgData name="AUNG BHONE NAING -" userId="S::u6520102@au.edu::01ae9bd9-f92b-4291-b5c2-d4716072a6ba" providerId="AD" clId="Web-{C2AD732C-B7FC-4C41-902F-83B368161C9C}" dt="2024-07-17T14:23:33.790" v="603" actId="1076"/>
          <ac:spMkLst>
            <pc:docMk/>
            <pc:sldMk cId="4015111737" sldId="577"/>
            <ac:spMk id="60" creationId="{5156A2F4-4DAD-C5DA-D456-47C1B92A7A10}"/>
          </ac:spMkLst>
        </pc:spChg>
        <pc:spChg chg="add mod">
          <ac:chgData name="AUNG BHONE NAING -" userId="S::u6520102@au.edu::01ae9bd9-f92b-4291-b5c2-d4716072a6ba" providerId="AD" clId="Web-{C2AD732C-B7FC-4C41-902F-83B368161C9C}" dt="2024-07-17T14:23:53.791" v="618" actId="1076"/>
          <ac:spMkLst>
            <pc:docMk/>
            <pc:sldMk cId="4015111737" sldId="577"/>
            <ac:spMk id="61" creationId="{9C1F5924-965C-1296-A8E0-9FE69FA61603}"/>
          </ac:spMkLst>
        </pc:spChg>
        <pc:spChg chg="add del mod">
          <ac:chgData name="AUNG BHONE NAING -" userId="S::u6520102@au.edu::01ae9bd9-f92b-4291-b5c2-d4716072a6ba" providerId="AD" clId="Web-{C2AD732C-B7FC-4C41-902F-83B368161C9C}" dt="2024-07-17T14:28:50.079" v="782"/>
          <ac:spMkLst>
            <pc:docMk/>
            <pc:sldMk cId="4015111737" sldId="577"/>
            <ac:spMk id="62" creationId="{0BAC0EF5-27D7-F25C-1408-B54E047BB786}"/>
          </ac:spMkLst>
        </pc:spChg>
        <pc:picChg chg="add mod">
          <ac:chgData name="AUNG BHONE NAING -" userId="S::u6520102@au.edu::01ae9bd9-f92b-4291-b5c2-d4716072a6ba" providerId="AD" clId="Web-{C2AD732C-B7FC-4C41-902F-83B368161C9C}" dt="2024-07-17T13:51:08.604" v="148" actId="1076"/>
          <ac:picMkLst>
            <pc:docMk/>
            <pc:sldMk cId="4015111737" sldId="577"/>
            <ac:picMk id="9" creationId="{F07EB327-8E62-0CB5-D18B-4D6D1621F75A}"/>
          </ac:picMkLst>
        </pc:picChg>
        <pc:cxnChg chg="add mod">
          <ac:chgData name="AUNG BHONE NAING -" userId="S::u6520102@au.edu::01ae9bd9-f92b-4291-b5c2-d4716072a6ba" providerId="AD" clId="Web-{C2AD732C-B7FC-4C41-902F-83B368161C9C}" dt="2024-07-17T13:54:02.155" v="188" actId="14100"/>
          <ac:cxnSpMkLst>
            <pc:docMk/>
            <pc:sldMk cId="4015111737" sldId="577"/>
            <ac:cxnSpMk id="10" creationId="{959C2274-8FC6-9AFB-11C6-6BFCAD013BD0}"/>
          </ac:cxnSpMkLst>
        </pc:cxnChg>
        <pc:cxnChg chg="del">
          <ac:chgData name="AUNG BHONE NAING -" userId="S::u6520102@au.edu::01ae9bd9-f92b-4291-b5c2-d4716072a6ba" providerId="AD" clId="Web-{C2AD732C-B7FC-4C41-902F-83B368161C9C}" dt="2024-07-17T14:08:21.863" v="367"/>
          <ac:cxnSpMkLst>
            <pc:docMk/>
            <pc:sldMk cId="4015111737" sldId="577"/>
            <ac:cxnSpMk id="11" creationId="{3296E05C-A0FF-037E-DA7B-65ECC934B1CB}"/>
          </ac:cxnSpMkLst>
        </pc:cxnChg>
        <pc:cxnChg chg="add del mod">
          <ac:chgData name="AUNG BHONE NAING -" userId="S::u6520102@au.edu::01ae9bd9-f92b-4291-b5c2-d4716072a6ba" providerId="AD" clId="Web-{C2AD732C-B7FC-4C41-902F-83B368161C9C}" dt="2024-07-17T13:24:59.686" v="7"/>
          <ac:cxnSpMkLst>
            <pc:docMk/>
            <pc:sldMk cId="4015111737" sldId="577"/>
            <ac:cxnSpMk id="11" creationId="{67CB069E-1CC9-4F50-D02E-EE671973D4C5}"/>
          </ac:cxnSpMkLst>
        </pc:cxnChg>
        <pc:cxnChg chg="add del mod">
          <ac:chgData name="AUNG BHONE NAING -" userId="S::u6520102@au.edu::01ae9bd9-f92b-4291-b5c2-d4716072a6ba" providerId="AD" clId="Web-{C2AD732C-B7FC-4C41-902F-83B368161C9C}" dt="2024-07-17T13:26:45.892" v="22"/>
          <ac:cxnSpMkLst>
            <pc:docMk/>
            <pc:sldMk cId="4015111737" sldId="577"/>
            <ac:cxnSpMk id="12" creationId="{8198CA24-4A77-3D56-9841-601F34392E16}"/>
          </ac:cxnSpMkLst>
        </pc:cxnChg>
        <pc:cxnChg chg="add del mod">
          <ac:chgData name="AUNG BHONE NAING -" userId="S::u6520102@au.edu::01ae9bd9-f92b-4291-b5c2-d4716072a6ba" providerId="AD" clId="Web-{C2AD732C-B7FC-4C41-902F-83B368161C9C}" dt="2024-07-17T13:26:47.501" v="23"/>
          <ac:cxnSpMkLst>
            <pc:docMk/>
            <pc:sldMk cId="4015111737" sldId="577"/>
            <ac:cxnSpMk id="13" creationId="{94EFA22E-9818-F984-39FE-5B44078C333E}"/>
          </ac:cxnSpMkLst>
        </pc:cxnChg>
        <pc:cxnChg chg="add del mod">
          <ac:chgData name="AUNG BHONE NAING -" userId="S::u6520102@au.edu::01ae9bd9-f92b-4291-b5c2-d4716072a6ba" providerId="AD" clId="Web-{C2AD732C-B7FC-4C41-902F-83B368161C9C}" dt="2024-07-17T13:53:33.607" v="182"/>
          <ac:cxnSpMkLst>
            <pc:docMk/>
            <pc:sldMk cId="4015111737" sldId="577"/>
            <ac:cxnSpMk id="14" creationId="{BECC6CEF-879C-280A-9AB7-6E8B2E1FDC57}"/>
          </ac:cxnSpMkLst>
        </pc:cxnChg>
        <pc:cxnChg chg="add mod">
          <ac:chgData name="AUNG BHONE NAING -" userId="S::u6520102@au.edu::01ae9bd9-f92b-4291-b5c2-d4716072a6ba" providerId="AD" clId="Web-{C2AD732C-B7FC-4C41-902F-83B368161C9C}" dt="2024-07-17T13:53:53.905" v="185" actId="14100"/>
          <ac:cxnSpMkLst>
            <pc:docMk/>
            <pc:sldMk cId="4015111737" sldId="577"/>
            <ac:cxnSpMk id="15" creationId="{0EBC9F85-FC4D-D8E3-99F1-45CCC32FE5DC}"/>
          </ac:cxnSpMkLst>
        </pc:cxnChg>
        <pc:cxnChg chg="add mod">
          <ac:chgData name="AUNG BHONE NAING -" userId="S::u6520102@au.edu::01ae9bd9-f92b-4291-b5c2-d4716072a6ba" providerId="AD" clId="Web-{C2AD732C-B7FC-4C41-902F-83B368161C9C}" dt="2024-07-17T13:52:25.590" v="171" actId="14100"/>
          <ac:cxnSpMkLst>
            <pc:docMk/>
            <pc:sldMk cId="4015111737" sldId="577"/>
            <ac:cxnSpMk id="16" creationId="{54CF265A-CC2E-8EB1-D42C-F603FE971F26}"/>
          </ac:cxnSpMkLst>
        </pc:cxnChg>
        <pc:cxnChg chg="add del mod">
          <ac:chgData name="AUNG BHONE NAING -" userId="S::u6520102@au.edu::01ae9bd9-f92b-4291-b5c2-d4716072a6ba" providerId="AD" clId="Web-{C2AD732C-B7FC-4C41-902F-83B368161C9C}" dt="2024-07-17T13:28:46.957" v="40"/>
          <ac:cxnSpMkLst>
            <pc:docMk/>
            <pc:sldMk cId="4015111737" sldId="577"/>
            <ac:cxnSpMk id="17" creationId="{DBE56B01-D74F-2C4B-7625-08ACD3A655F8}"/>
          </ac:cxnSpMkLst>
        </pc:cxnChg>
        <pc:cxnChg chg="add del mod">
          <ac:chgData name="AUNG BHONE NAING -" userId="S::u6520102@au.edu::01ae9bd9-f92b-4291-b5c2-d4716072a6ba" providerId="AD" clId="Web-{C2AD732C-B7FC-4C41-902F-83B368161C9C}" dt="2024-07-17T13:29:16.286" v="44"/>
          <ac:cxnSpMkLst>
            <pc:docMk/>
            <pc:sldMk cId="4015111737" sldId="577"/>
            <ac:cxnSpMk id="19" creationId="{40DE7D6E-053F-29D1-9889-4EB2F53FECE9}"/>
          </ac:cxnSpMkLst>
        </pc:cxnChg>
        <pc:cxnChg chg="add mod">
          <ac:chgData name="AUNG BHONE NAING -" userId="S::u6520102@au.edu::01ae9bd9-f92b-4291-b5c2-d4716072a6ba" providerId="AD" clId="Web-{C2AD732C-B7FC-4C41-902F-83B368161C9C}" dt="2024-07-17T13:56:01.939" v="209" actId="14100"/>
          <ac:cxnSpMkLst>
            <pc:docMk/>
            <pc:sldMk cId="4015111737" sldId="577"/>
            <ac:cxnSpMk id="20" creationId="{C690E82C-D984-1768-4205-7591CA13A228}"/>
          </ac:cxnSpMkLst>
        </pc:cxnChg>
        <pc:cxnChg chg="add del mod">
          <ac:chgData name="AUNG BHONE NAING -" userId="S::u6520102@au.edu::01ae9bd9-f92b-4291-b5c2-d4716072a6ba" providerId="AD" clId="Web-{C2AD732C-B7FC-4C41-902F-83B368161C9C}" dt="2024-07-17T13:30:20.959" v="55"/>
          <ac:cxnSpMkLst>
            <pc:docMk/>
            <pc:sldMk cId="4015111737" sldId="577"/>
            <ac:cxnSpMk id="21" creationId="{B1C45273-8B0F-E93B-2091-CEA967FF8A1F}"/>
          </ac:cxnSpMkLst>
        </pc:cxnChg>
        <pc:cxnChg chg="add del mod">
          <ac:chgData name="AUNG BHONE NAING -" userId="S::u6520102@au.edu::01ae9bd9-f92b-4291-b5c2-d4716072a6ba" providerId="AD" clId="Web-{C2AD732C-B7FC-4C41-902F-83B368161C9C}" dt="2024-07-17T13:39:22.711" v="85"/>
          <ac:cxnSpMkLst>
            <pc:docMk/>
            <pc:sldMk cId="4015111737" sldId="577"/>
            <ac:cxnSpMk id="22" creationId="{316F95EE-F37F-15E8-B354-91446BC7E686}"/>
          </ac:cxnSpMkLst>
        </pc:cxnChg>
        <pc:cxnChg chg="add del mod">
          <ac:chgData name="AUNG BHONE NAING -" userId="S::u6520102@au.edu::01ae9bd9-f92b-4291-b5c2-d4716072a6ba" providerId="AD" clId="Web-{C2AD732C-B7FC-4C41-902F-83B368161C9C}" dt="2024-07-17T13:33:09.390" v="66"/>
          <ac:cxnSpMkLst>
            <pc:docMk/>
            <pc:sldMk cId="4015111737" sldId="577"/>
            <ac:cxnSpMk id="23" creationId="{84C70695-A9FF-23B8-270B-672CD232E0E4}"/>
          </ac:cxnSpMkLst>
        </pc:cxnChg>
        <pc:cxnChg chg="add mod">
          <ac:chgData name="AUNG BHONE NAING -" userId="S::u6520102@au.edu::01ae9bd9-f92b-4291-b5c2-d4716072a6ba" providerId="AD" clId="Web-{C2AD732C-B7FC-4C41-902F-83B368161C9C}" dt="2024-07-17T13:39:45.165" v="89" actId="1076"/>
          <ac:cxnSpMkLst>
            <pc:docMk/>
            <pc:sldMk cId="4015111737" sldId="577"/>
            <ac:cxnSpMk id="25" creationId="{31CC6368-9334-4930-7148-63F5EA41D187}"/>
          </ac:cxnSpMkLst>
        </pc:cxnChg>
        <pc:cxnChg chg="add del mod">
          <ac:chgData name="AUNG BHONE NAING -" userId="S::u6520102@au.edu::01ae9bd9-f92b-4291-b5c2-d4716072a6ba" providerId="AD" clId="Web-{C2AD732C-B7FC-4C41-902F-83B368161C9C}" dt="2024-07-17T13:50:55.166" v="145"/>
          <ac:cxnSpMkLst>
            <pc:docMk/>
            <pc:sldMk cId="4015111737" sldId="577"/>
            <ac:cxnSpMk id="26" creationId="{AF0F2B70-A8D4-F2E0-740A-EF442A2F6D21}"/>
          </ac:cxnSpMkLst>
        </pc:cxnChg>
        <pc:cxnChg chg="add mod">
          <ac:chgData name="AUNG BHONE NAING -" userId="S::u6520102@au.edu::01ae9bd9-f92b-4291-b5c2-d4716072a6ba" providerId="AD" clId="Web-{C2AD732C-B7FC-4C41-902F-83B368161C9C}" dt="2024-07-17T13:47:24.802" v="123" actId="1076"/>
          <ac:cxnSpMkLst>
            <pc:docMk/>
            <pc:sldMk cId="4015111737" sldId="577"/>
            <ac:cxnSpMk id="27" creationId="{E6ECE2A5-E499-77E6-F855-E173E4AD7144}"/>
          </ac:cxnSpMkLst>
        </pc:cxnChg>
        <pc:cxnChg chg="add mod">
          <ac:chgData name="AUNG BHONE NAING -" userId="S::u6520102@au.edu::01ae9bd9-f92b-4291-b5c2-d4716072a6ba" providerId="AD" clId="Web-{C2AD732C-B7FC-4C41-902F-83B368161C9C}" dt="2024-07-17T13:39:32.305" v="88" actId="14100"/>
          <ac:cxnSpMkLst>
            <pc:docMk/>
            <pc:sldMk cId="4015111737" sldId="577"/>
            <ac:cxnSpMk id="28" creationId="{34461CF6-EE6C-D2C1-EF3A-3B663ED79DA6}"/>
          </ac:cxnSpMkLst>
        </pc:cxnChg>
        <pc:cxnChg chg="add mod">
          <ac:chgData name="AUNG BHONE NAING -" userId="S::u6520102@au.edu::01ae9bd9-f92b-4291-b5c2-d4716072a6ba" providerId="AD" clId="Web-{C2AD732C-B7FC-4C41-902F-83B368161C9C}" dt="2024-07-17T13:46:26.535" v="121" actId="14100"/>
          <ac:cxnSpMkLst>
            <pc:docMk/>
            <pc:sldMk cId="4015111737" sldId="577"/>
            <ac:cxnSpMk id="29" creationId="{00F1FC1C-B3ED-F06D-513A-4B07893AC529}"/>
          </ac:cxnSpMkLst>
        </pc:cxnChg>
        <pc:cxnChg chg="add del mod">
          <ac:chgData name="AUNG BHONE NAING -" userId="S::u6520102@au.edu::01ae9bd9-f92b-4291-b5c2-d4716072a6ba" providerId="AD" clId="Web-{C2AD732C-B7FC-4C41-902F-83B368161C9C}" dt="2024-07-17T13:41:21.620" v="104"/>
          <ac:cxnSpMkLst>
            <pc:docMk/>
            <pc:sldMk cId="4015111737" sldId="577"/>
            <ac:cxnSpMk id="30" creationId="{3429E415-8F64-E551-E3C7-6EA4DCEA6D7B}"/>
          </ac:cxnSpMkLst>
        </pc:cxnChg>
        <pc:cxnChg chg="add del mod">
          <ac:chgData name="AUNG BHONE NAING -" userId="S::u6520102@au.edu::01ae9bd9-f92b-4291-b5c2-d4716072a6ba" providerId="AD" clId="Web-{C2AD732C-B7FC-4C41-902F-83B368161C9C}" dt="2024-07-17T13:45:28.596" v="119"/>
          <ac:cxnSpMkLst>
            <pc:docMk/>
            <pc:sldMk cId="4015111737" sldId="577"/>
            <ac:cxnSpMk id="31" creationId="{7C79DB7E-11D9-D157-E28E-51886D6E5B51}"/>
          </ac:cxnSpMkLst>
        </pc:cxnChg>
        <pc:cxnChg chg="add mod">
          <ac:chgData name="AUNG BHONE NAING -" userId="S::u6520102@au.edu::01ae9bd9-f92b-4291-b5c2-d4716072a6ba" providerId="AD" clId="Web-{C2AD732C-B7FC-4C41-902F-83B368161C9C}" dt="2024-07-17T13:49:16.445" v="132" actId="14100"/>
          <ac:cxnSpMkLst>
            <pc:docMk/>
            <pc:sldMk cId="4015111737" sldId="577"/>
            <ac:cxnSpMk id="32" creationId="{381CBCB4-350D-0DB1-A9DC-F78FBFC4C831}"/>
          </ac:cxnSpMkLst>
        </pc:cxnChg>
        <pc:cxnChg chg="add del">
          <ac:chgData name="AUNG BHONE NAING -" userId="S::u6520102@au.edu::01ae9bd9-f92b-4291-b5c2-d4716072a6ba" providerId="AD" clId="Web-{C2AD732C-B7FC-4C41-902F-83B368161C9C}" dt="2024-07-17T13:51:39.526" v="155"/>
          <ac:cxnSpMkLst>
            <pc:docMk/>
            <pc:sldMk cId="4015111737" sldId="577"/>
            <ac:cxnSpMk id="33" creationId="{1411C427-7832-0EB0-CB54-9AE72F08DA5A}"/>
          </ac:cxnSpMkLst>
        </pc:cxnChg>
        <pc:cxnChg chg="add mod">
          <ac:chgData name="AUNG BHONE NAING -" userId="S::u6520102@au.edu::01ae9bd9-f92b-4291-b5c2-d4716072a6ba" providerId="AD" clId="Web-{C2AD732C-B7FC-4C41-902F-83B368161C9C}" dt="2024-07-17T13:50:25.665" v="141" actId="1076"/>
          <ac:cxnSpMkLst>
            <pc:docMk/>
            <pc:sldMk cId="4015111737" sldId="577"/>
            <ac:cxnSpMk id="34" creationId="{23AEE4C1-907A-F2CB-CD1E-4EE4E23FDF86}"/>
          </ac:cxnSpMkLst>
        </pc:cxnChg>
        <pc:cxnChg chg="add mod">
          <ac:chgData name="AUNG BHONE NAING -" userId="S::u6520102@au.edu::01ae9bd9-f92b-4291-b5c2-d4716072a6ba" providerId="AD" clId="Web-{C2AD732C-B7FC-4C41-902F-83B368161C9C}" dt="2024-07-17T13:50:39.775" v="144" actId="14100"/>
          <ac:cxnSpMkLst>
            <pc:docMk/>
            <pc:sldMk cId="4015111737" sldId="577"/>
            <ac:cxnSpMk id="35" creationId="{FEEF6BD4-C2BA-5A86-38E6-09EAD2501755}"/>
          </ac:cxnSpMkLst>
        </pc:cxnChg>
        <pc:cxnChg chg="add mod">
          <ac:chgData name="AUNG BHONE NAING -" userId="S::u6520102@au.edu::01ae9bd9-f92b-4291-b5c2-d4716072a6ba" providerId="AD" clId="Web-{C2AD732C-B7FC-4C41-902F-83B368161C9C}" dt="2024-07-17T13:51:26.854" v="154" actId="14100"/>
          <ac:cxnSpMkLst>
            <pc:docMk/>
            <pc:sldMk cId="4015111737" sldId="577"/>
            <ac:cxnSpMk id="36" creationId="{084DFB9C-3858-31E5-20CE-A95185D7CC1A}"/>
          </ac:cxnSpMkLst>
        </pc:cxnChg>
        <pc:cxnChg chg="add mod">
          <ac:chgData name="AUNG BHONE NAING -" userId="S::u6520102@au.edu::01ae9bd9-f92b-4291-b5c2-d4716072a6ba" providerId="AD" clId="Web-{C2AD732C-B7FC-4C41-902F-83B368161C9C}" dt="2024-07-17T13:51:48.699" v="158" actId="14100"/>
          <ac:cxnSpMkLst>
            <pc:docMk/>
            <pc:sldMk cId="4015111737" sldId="577"/>
            <ac:cxnSpMk id="37" creationId="{02AD2F31-EB6B-EF8A-E554-FE1A867A30F2}"/>
          </ac:cxnSpMkLst>
        </pc:cxnChg>
        <pc:cxnChg chg="add mod">
          <ac:chgData name="AUNG BHONE NAING -" userId="S::u6520102@au.edu::01ae9bd9-f92b-4291-b5c2-d4716072a6ba" providerId="AD" clId="Web-{C2AD732C-B7FC-4C41-902F-83B368161C9C}" dt="2024-07-17T13:52:35.325" v="174" actId="14100"/>
          <ac:cxnSpMkLst>
            <pc:docMk/>
            <pc:sldMk cId="4015111737" sldId="577"/>
            <ac:cxnSpMk id="38" creationId="{46213A86-7FAF-E2B5-7412-607DCF21DA74}"/>
          </ac:cxnSpMkLst>
        </pc:cxnChg>
        <pc:cxnChg chg="add mod">
          <ac:chgData name="AUNG BHONE NAING -" userId="S::u6520102@au.edu::01ae9bd9-f92b-4291-b5c2-d4716072a6ba" providerId="AD" clId="Web-{C2AD732C-B7FC-4C41-902F-83B368161C9C}" dt="2024-07-17T13:52:16.559" v="168" actId="14100"/>
          <ac:cxnSpMkLst>
            <pc:docMk/>
            <pc:sldMk cId="4015111737" sldId="577"/>
            <ac:cxnSpMk id="39" creationId="{9AA93C0D-D518-F080-F12B-8DDC98C496CC}"/>
          </ac:cxnSpMkLst>
        </pc:cxnChg>
        <pc:cxnChg chg="add mod">
          <ac:chgData name="AUNG BHONE NAING -" userId="S::u6520102@au.edu::01ae9bd9-f92b-4291-b5c2-d4716072a6ba" providerId="AD" clId="Web-{C2AD732C-B7FC-4C41-902F-83B368161C9C}" dt="2024-07-17T13:53:46.545" v="184" actId="14100"/>
          <ac:cxnSpMkLst>
            <pc:docMk/>
            <pc:sldMk cId="4015111737" sldId="577"/>
            <ac:cxnSpMk id="40" creationId="{05803657-CF82-31DB-3377-B545A9816CA5}"/>
          </ac:cxnSpMkLst>
        </pc:cxnChg>
        <pc:cxnChg chg="add mod">
          <ac:chgData name="AUNG BHONE NAING -" userId="S::u6520102@au.edu::01ae9bd9-f92b-4291-b5c2-d4716072a6ba" providerId="AD" clId="Web-{C2AD732C-B7FC-4C41-902F-83B368161C9C}" dt="2024-07-17T13:56:05.267" v="210" actId="1076"/>
          <ac:cxnSpMkLst>
            <pc:docMk/>
            <pc:sldMk cId="4015111737" sldId="577"/>
            <ac:cxnSpMk id="41" creationId="{A9121F35-7E8D-0B01-9EA8-5E01F04A8424}"/>
          </ac:cxnSpMkLst>
        </pc:cxnChg>
        <pc:cxnChg chg="add del mod">
          <ac:chgData name="AUNG BHONE NAING -" userId="S::u6520102@au.edu::01ae9bd9-f92b-4291-b5c2-d4716072a6ba" providerId="AD" clId="Web-{C2AD732C-B7FC-4C41-902F-83B368161C9C}" dt="2024-07-17T13:55:08.234" v="198"/>
          <ac:cxnSpMkLst>
            <pc:docMk/>
            <pc:sldMk cId="4015111737" sldId="577"/>
            <ac:cxnSpMk id="42" creationId="{BD8E0236-1ADC-9FC5-1656-547413E216EA}"/>
          </ac:cxnSpMkLst>
        </pc:cxnChg>
      </pc:sldChg>
    </pc:docChg>
  </pc:docChgLst>
  <pc:docChgLst>
    <pc:chgData name="SAI OUM MAING -" userId="S::u6530289@au.edu::cde3bbe5-1b84-4ecb-9f52-7621d6597c47" providerId="AD" clId="Web-{DEAB01E9-F902-6723-3776-5DDAF0DF2FD6}"/>
    <pc:docChg chg="sldOrd">
      <pc:chgData name="SAI OUM MAING -" userId="S::u6530289@au.edu::cde3bbe5-1b84-4ecb-9f52-7621d6597c47" providerId="AD" clId="Web-{DEAB01E9-F902-6723-3776-5DDAF0DF2FD6}" dt="2024-09-22T07:33:15.452" v="1"/>
      <pc:docMkLst>
        <pc:docMk/>
      </pc:docMkLst>
      <pc:sldChg chg="ord">
        <pc:chgData name="SAI OUM MAING -" userId="S::u6530289@au.edu::cde3bbe5-1b84-4ecb-9f52-7621d6597c47" providerId="AD" clId="Web-{DEAB01E9-F902-6723-3776-5DDAF0DF2FD6}" dt="2024-09-22T07:33:05.498" v="0"/>
        <pc:sldMkLst>
          <pc:docMk/>
          <pc:sldMk cId="4015111737" sldId="577"/>
        </pc:sldMkLst>
      </pc:sldChg>
      <pc:sldChg chg="ord">
        <pc:chgData name="SAI OUM MAING -" userId="S::u6530289@au.edu::cde3bbe5-1b84-4ecb-9f52-7621d6597c47" providerId="AD" clId="Web-{DEAB01E9-F902-6723-3776-5DDAF0DF2FD6}" dt="2024-09-22T07:33:15.452" v="1"/>
        <pc:sldMkLst>
          <pc:docMk/>
          <pc:sldMk cId="334969243" sldId="578"/>
        </pc:sldMkLst>
      </pc:sldChg>
    </pc:docChg>
  </pc:docChgLst>
  <pc:docChgLst>
    <pc:chgData name="PAITOON PORNTRAKOON" userId="5cd5d3ab-e961-47d6-bf96-e335d2d4bc52" providerId="ADAL" clId="{E158DFBF-9797-4DF6-AC23-1B989072F0D5}"/>
    <pc:docChg chg="addSld delSld modSld">
      <pc:chgData name="PAITOON PORNTRAKOON" userId="5cd5d3ab-e961-47d6-bf96-e335d2d4bc52" providerId="ADAL" clId="{E158DFBF-9797-4DF6-AC23-1B989072F0D5}" dt="2024-04-03T10:08:08.429" v="3" actId="6549"/>
      <pc:docMkLst>
        <pc:docMk/>
      </pc:docMkLst>
      <pc:sldChg chg="modSp mod">
        <pc:chgData name="PAITOON PORNTRAKOON" userId="5cd5d3ab-e961-47d6-bf96-e335d2d4bc52" providerId="ADAL" clId="{E158DFBF-9797-4DF6-AC23-1B989072F0D5}" dt="2024-04-03T10:07:37.434" v="0" actId="20577"/>
        <pc:sldMkLst>
          <pc:docMk/>
          <pc:sldMk cId="3861422729" sldId="406"/>
        </pc:sldMkLst>
        <pc:spChg chg="mod">
          <ac:chgData name="PAITOON PORNTRAKOON" userId="5cd5d3ab-e961-47d6-bf96-e335d2d4bc52" providerId="ADAL" clId="{E158DFBF-9797-4DF6-AC23-1B989072F0D5}" dt="2024-04-03T10:07:37.434" v="0" actId="20577"/>
          <ac:spMkLst>
            <pc:docMk/>
            <pc:sldMk cId="3861422729" sldId="406"/>
            <ac:spMk id="111" creationId="{00000000-0000-0000-0000-000000000000}"/>
          </ac:spMkLst>
        </pc:spChg>
      </pc:sldChg>
      <pc:sldChg chg="del">
        <pc:chgData name="PAITOON PORNTRAKOON" userId="5cd5d3ab-e961-47d6-bf96-e335d2d4bc52" providerId="ADAL" clId="{E158DFBF-9797-4DF6-AC23-1B989072F0D5}" dt="2024-04-03T10:07:41.023" v="1" actId="47"/>
        <pc:sldMkLst>
          <pc:docMk/>
          <pc:sldMk cId="1016476583" sldId="536"/>
        </pc:sldMkLst>
      </pc:sldChg>
      <pc:sldChg chg="del">
        <pc:chgData name="PAITOON PORNTRAKOON" userId="5cd5d3ab-e961-47d6-bf96-e335d2d4bc52" providerId="ADAL" clId="{E158DFBF-9797-4DF6-AC23-1B989072F0D5}" dt="2024-04-03T10:07:41.023" v="1" actId="47"/>
        <pc:sldMkLst>
          <pc:docMk/>
          <pc:sldMk cId="1412842424" sldId="548"/>
        </pc:sldMkLst>
      </pc:sldChg>
      <pc:sldChg chg="del">
        <pc:chgData name="PAITOON PORNTRAKOON" userId="5cd5d3ab-e961-47d6-bf96-e335d2d4bc52" providerId="ADAL" clId="{E158DFBF-9797-4DF6-AC23-1B989072F0D5}" dt="2024-04-03T10:07:41.023" v="1" actId="47"/>
        <pc:sldMkLst>
          <pc:docMk/>
          <pc:sldMk cId="701820639" sldId="549"/>
        </pc:sldMkLst>
      </pc:sldChg>
      <pc:sldChg chg="del">
        <pc:chgData name="PAITOON PORNTRAKOON" userId="5cd5d3ab-e961-47d6-bf96-e335d2d4bc52" providerId="ADAL" clId="{E158DFBF-9797-4DF6-AC23-1B989072F0D5}" dt="2024-04-03T10:07:41.023" v="1" actId="47"/>
        <pc:sldMkLst>
          <pc:docMk/>
          <pc:sldMk cId="474987980" sldId="552"/>
        </pc:sldMkLst>
      </pc:sldChg>
      <pc:sldChg chg="del">
        <pc:chgData name="PAITOON PORNTRAKOON" userId="5cd5d3ab-e961-47d6-bf96-e335d2d4bc52" providerId="ADAL" clId="{E158DFBF-9797-4DF6-AC23-1B989072F0D5}" dt="2024-04-03T10:07:41.023" v="1" actId="47"/>
        <pc:sldMkLst>
          <pc:docMk/>
          <pc:sldMk cId="4289924142" sldId="553"/>
        </pc:sldMkLst>
      </pc:sldChg>
      <pc:sldChg chg="del">
        <pc:chgData name="PAITOON PORNTRAKOON" userId="5cd5d3ab-e961-47d6-bf96-e335d2d4bc52" providerId="ADAL" clId="{E158DFBF-9797-4DF6-AC23-1B989072F0D5}" dt="2024-04-03T10:07:41.023" v="1" actId="47"/>
        <pc:sldMkLst>
          <pc:docMk/>
          <pc:sldMk cId="3538301473" sldId="554"/>
        </pc:sldMkLst>
      </pc:sldChg>
      <pc:sldChg chg="add">
        <pc:chgData name="PAITOON PORNTRAKOON" userId="5cd5d3ab-e961-47d6-bf96-e335d2d4bc52" providerId="ADAL" clId="{E158DFBF-9797-4DF6-AC23-1B989072F0D5}" dt="2024-04-03T10:08:03.291" v="2"/>
        <pc:sldMkLst>
          <pc:docMk/>
          <pc:sldMk cId="608203013" sldId="555"/>
        </pc:sldMkLst>
      </pc:sldChg>
      <pc:sldChg chg="add">
        <pc:chgData name="PAITOON PORNTRAKOON" userId="5cd5d3ab-e961-47d6-bf96-e335d2d4bc52" providerId="ADAL" clId="{E158DFBF-9797-4DF6-AC23-1B989072F0D5}" dt="2024-04-03T10:08:03.291" v="2"/>
        <pc:sldMkLst>
          <pc:docMk/>
          <pc:sldMk cId="953420287" sldId="556"/>
        </pc:sldMkLst>
      </pc:sldChg>
      <pc:sldChg chg="add">
        <pc:chgData name="PAITOON PORNTRAKOON" userId="5cd5d3ab-e961-47d6-bf96-e335d2d4bc52" providerId="ADAL" clId="{E158DFBF-9797-4DF6-AC23-1B989072F0D5}" dt="2024-04-03T10:08:03.291" v="2"/>
        <pc:sldMkLst>
          <pc:docMk/>
          <pc:sldMk cId="1283041147" sldId="557"/>
        </pc:sldMkLst>
      </pc:sldChg>
      <pc:sldChg chg="del">
        <pc:chgData name="PAITOON PORNTRAKOON" userId="5cd5d3ab-e961-47d6-bf96-e335d2d4bc52" providerId="ADAL" clId="{E158DFBF-9797-4DF6-AC23-1B989072F0D5}" dt="2024-04-03T10:07:41.023" v="1" actId="47"/>
        <pc:sldMkLst>
          <pc:docMk/>
          <pc:sldMk cId="2167071594" sldId="560"/>
        </pc:sldMkLst>
      </pc:sldChg>
      <pc:sldChg chg="del">
        <pc:chgData name="PAITOON PORNTRAKOON" userId="5cd5d3ab-e961-47d6-bf96-e335d2d4bc52" providerId="ADAL" clId="{E158DFBF-9797-4DF6-AC23-1B989072F0D5}" dt="2024-04-03T10:07:41.023" v="1" actId="47"/>
        <pc:sldMkLst>
          <pc:docMk/>
          <pc:sldMk cId="1920749734" sldId="561"/>
        </pc:sldMkLst>
      </pc:sldChg>
      <pc:sldChg chg="del">
        <pc:chgData name="PAITOON PORNTRAKOON" userId="5cd5d3ab-e961-47d6-bf96-e335d2d4bc52" providerId="ADAL" clId="{E158DFBF-9797-4DF6-AC23-1B989072F0D5}" dt="2024-04-03T10:07:41.023" v="1" actId="47"/>
        <pc:sldMkLst>
          <pc:docMk/>
          <pc:sldMk cId="953420287" sldId="563"/>
        </pc:sldMkLst>
      </pc:sldChg>
      <pc:sldChg chg="del">
        <pc:chgData name="PAITOON PORNTRAKOON" userId="5cd5d3ab-e961-47d6-bf96-e335d2d4bc52" providerId="ADAL" clId="{E158DFBF-9797-4DF6-AC23-1B989072F0D5}" dt="2024-04-03T10:07:41.023" v="1" actId="47"/>
        <pc:sldMkLst>
          <pc:docMk/>
          <pc:sldMk cId="2346865784" sldId="564"/>
        </pc:sldMkLst>
      </pc:sldChg>
      <pc:sldChg chg="add">
        <pc:chgData name="PAITOON PORNTRAKOON" userId="5cd5d3ab-e961-47d6-bf96-e335d2d4bc52" providerId="ADAL" clId="{E158DFBF-9797-4DF6-AC23-1B989072F0D5}" dt="2024-04-03T10:08:03.291" v="2"/>
        <pc:sldMkLst>
          <pc:docMk/>
          <pc:sldMk cId="3207525793" sldId="574"/>
        </pc:sldMkLst>
      </pc:sldChg>
      <pc:sldChg chg="add modNotesTx">
        <pc:chgData name="PAITOON PORNTRAKOON" userId="5cd5d3ab-e961-47d6-bf96-e335d2d4bc52" providerId="ADAL" clId="{E158DFBF-9797-4DF6-AC23-1B989072F0D5}" dt="2024-04-03T10:08:08.429" v="3" actId="6549"/>
        <pc:sldMkLst>
          <pc:docMk/>
          <pc:sldMk cId="2167071594" sldId="575"/>
        </pc:sldMkLst>
      </pc:sldChg>
      <pc:sldChg chg="add">
        <pc:chgData name="PAITOON PORNTRAKOON" userId="5cd5d3ab-e961-47d6-bf96-e335d2d4bc52" providerId="ADAL" clId="{E158DFBF-9797-4DF6-AC23-1B989072F0D5}" dt="2024-04-03T10:08:03.291" v="2"/>
        <pc:sldMkLst>
          <pc:docMk/>
          <pc:sldMk cId="1920749734" sldId="576"/>
        </pc:sldMkLst>
      </pc:sldChg>
      <pc:sldChg chg="add">
        <pc:chgData name="PAITOON PORNTRAKOON" userId="5cd5d3ab-e961-47d6-bf96-e335d2d4bc52" providerId="ADAL" clId="{E158DFBF-9797-4DF6-AC23-1B989072F0D5}" dt="2024-04-03T10:08:03.291" v="2"/>
        <pc:sldMkLst>
          <pc:docMk/>
          <pc:sldMk cId="4015111737" sldId="577"/>
        </pc:sldMkLst>
      </pc:sldChg>
      <pc:sldMasterChg chg="delSldLayout">
        <pc:chgData name="PAITOON PORNTRAKOON" userId="5cd5d3ab-e961-47d6-bf96-e335d2d4bc52" providerId="ADAL" clId="{E158DFBF-9797-4DF6-AC23-1B989072F0D5}" dt="2024-04-03T10:07:41.023" v="1" actId="47"/>
        <pc:sldMasterMkLst>
          <pc:docMk/>
          <pc:sldMasterMk cId="0" sldId="2147483658"/>
        </pc:sldMasterMkLst>
        <pc:sldLayoutChg chg="del">
          <pc:chgData name="PAITOON PORNTRAKOON" userId="5cd5d3ab-e961-47d6-bf96-e335d2d4bc52" providerId="ADAL" clId="{E158DFBF-9797-4DF6-AC23-1B989072F0D5}" dt="2024-04-03T10:07:41.023" v="1" actId="47"/>
          <pc:sldLayoutMkLst>
            <pc:docMk/>
            <pc:sldMasterMk cId="0" sldId="2147483658"/>
            <pc:sldLayoutMk cId="1980894706" sldId="2147483661"/>
          </pc:sldLayoutMkLst>
        </pc:sldLayoutChg>
        <pc:sldLayoutChg chg="del">
          <pc:chgData name="PAITOON PORNTRAKOON" userId="5cd5d3ab-e961-47d6-bf96-e335d2d4bc52" providerId="ADAL" clId="{E158DFBF-9797-4DF6-AC23-1B989072F0D5}" dt="2024-04-03T10:07:41.023" v="1" actId="47"/>
          <pc:sldLayoutMkLst>
            <pc:docMk/>
            <pc:sldMasterMk cId="0" sldId="2147483658"/>
            <pc:sldLayoutMk cId="2117254254" sldId="2147483662"/>
          </pc:sldLayoutMkLst>
        </pc:sldLayoutChg>
      </pc:sldMasterChg>
    </pc:docChg>
  </pc:docChgLst>
  <pc:docChgLst>
    <pc:chgData name="MENG TRY HEANG" userId="S::u6530198@au.edu::96023f3f-6d41-49b9-b27a-17d82c77d2a3" providerId="AD" clId="Web-{5D6C8077-501E-4BE6-9154-034B6BCA7E40}"/>
    <pc:docChg chg="modSld">
      <pc:chgData name="MENG TRY HEANG" userId="S::u6530198@au.edu::96023f3f-6d41-49b9-b27a-17d82c77d2a3" providerId="AD" clId="Web-{5D6C8077-501E-4BE6-9154-034B6BCA7E40}" dt="2024-07-17T14:14:01.289" v="9" actId="1076"/>
      <pc:docMkLst>
        <pc:docMk/>
      </pc:docMkLst>
      <pc:sldChg chg="addSp delSp modSp">
        <pc:chgData name="MENG TRY HEANG" userId="S::u6530198@au.edu::96023f3f-6d41-49b9-b27a-17d82c77d2a3" providerId="AD" clId="Web-{5D6C8077-501E-4BE6-9154-034B6BCA7E40}" dt="2024-07-17T14:14:01.289" v="9" actId="1076"/>
        <pc:sldMkLst>
          <pc:docMk/>
          <pc:sldMk cId="1283041147" sldId="557"/>
        </pc:sldMkLst>
        <pc:picChg chg="del">
          <ac:chgData name="MENG TRY HEANG" userId="S::u6530198@au.edu::96023f3f-6d41-49b9-b27a-17d82c77d2a3" providerId="AD" clId="Web-{5D6C8077-501E-4BE6-9154-034B6BCA7E40}" dt="2024-07-17T14:13:46.288" v="0"/>
          <ac:picMkLst>
            <pc:docMk/>
            <pc:sldMk cId="1283041147" sldId="557"/>
            <ac:picMk id="4" creationId="{7AFAD241-C2AA-4D18-8F00-B2A28FA6C04E}"/>
          </ac:picMkLst>
        </pc:picChg>
        <pc:picChg chg="add mod">
          <ac:chgData name="MENG TRY HEANG" userId="S::u6530198@au.edu::96023f3f-6d41-49b9-b27a-17d82c77d2a3" providerId="AD" clId="Web-{5D6C8077-501E-4BE6-9154-034B6BCA7E40}" dt="2024-07-17T14:14:01.289" v="9" actId="1076"/>
          <ac:picMkLst>
            <pc:docMk/>
            <pc:sldMk cId="1283041147" sldId="557"/>
            <ac:picMk id="22" creationId="{261B5F9B-2240-8596-CB22-5A385B98952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Raleway" pitchFamily="2" charset="0"/>
        <a:ea typeface="Raleway" pitchFamily="2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21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634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7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/>
                <a:cs typeface="Calibri"/>
              </a:rPr>
              <a:t>6530262=5</a:t>
            </a:r>
          </a:p>
          <a:p>
            <a:pPr>
              <a:buNone/>
            </a:pPr>
            <a:r>
              <a:rPr lang="en-US" dirty="0">
                <a:latin typeface="Calibri"/>
                <a:cs typeface="Calibri"/>
              </a:rPr>
              <a:t>6530198=5</a:t>
            </a:r>
          </a:p>
        </p:txBody>
      </p:sp>
    </p:spTree>
    <p:extLst>
      <p:ext uri="{BB962C8B-B14F-4D97-AF65-F5344CB8AC3E}">
        <p14:creationId xmlns:p14="http://schemas.microsoft.com/office/powerpoint/2010/main" val="440001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/>
                <a:cs typeface="Calibri"/>
              </a:rPr>
              <a:t>6622085=5</a:t>
            </a:r>
          </a:p>
          <a:p>
            <a:pPr>
              <a:buNone/>
            </a:pPr>
            <a:r>
              <a:rPr lang="en-US" dirty="0">
                <a:latin typeface="Calibri"/>
                <a:cs typeface="Calibri"/>
              </a:rPr>
              <a:t>6520102=5</a:t>
            </a:r>
          </a:p>
        </p:txBody>
      </p:sp>
    </p:spTree>
    <p:extLst>
      <p:ext uri="{BB962C8B-B14F-4D97-AF65-F5344CB8AC3E}">
        <p14:creationId xmlns:p14="http://schemas.microsoft.com/office/powerpoint/2010/main" val="233534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6530289=5</a:t>
            </a:r>
          </a:p>
        </p:txBody>
      </p:sp>
    </p:spTree>
    <p:extLst>
      <p:ext uri="{BB962C8B-B14F-4D97-AF65-F5344CB8AC3E}">
        <p14:creationId xmlns:p14="http://schemas.microsoft.com/office/powerpoint/2010/main" val="11930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066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041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11817" y="337763"/>
            <a:ext cx="7868758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929BEC-9580-4699-AE6B-D62091B0B6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188" y="1300163"/>
            <a:ext cx="7869237" cy="3629025"/>
          </a:xfrm>
        </p:spPr>
        <p:txBody>
          <a:bodyPr/>
          <a:lstStyle>
            <a:lvl1pPr>
              <a:defRPr sz="2000">
                <a:latin typeface="Raleway" pitchFamily="2" charset="0"/>
              </a:defRPr>
            </a:lvl1pPr>
            <a:lvl2pPr>
              <a:spcBef>
                <a:spcPts val="600"/>
              </a:spcBef>
              <a:buClr>
                <a:schemeClr val="accent6"/>
              </a:buClr>
              <a:buSzPct val="100000"/>
              <a:defRPr sz="1800">
                <a:latin typeface="Raleway" pitchFamily="2" charset="0"/>
              </a:defRPr>
            </a:lvl2pPr>
            <a:lvl3pPr>
              <a:spcBef>
                <a:spcPts val="600"/>
              </a:spcBef>
              <a:buClr>
                <a:schemeClr val="accent6"/>
              </a:buClr>
              <a:buSzPct val="100000"/>
              <a:defRPr sz="1600">
                <a:latin typeface="Raleway" pitchFamily="2" charset="0"/>
              </a:defRPr>
            </a:lvl3pPr>
            <a:lvl4pPr marL="14478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DBA85B8-BF06-4A76-8EC2-116129FB347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790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k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81C2-90E1-431C-BD53-3E55D5CC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93" y="224972"/>
            <a:ext cx="7813682" cy="406399"/>
          </a:xfr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A5B26-2D84-4085-9040-9414D1295B9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Google Shape;14;p2">
            <a:extLst>
              <a:ext uri="{FF2B5EF4-FFF2-40B4-BE49-F238E27FC236}">
                <a16:creationId xmlns:a16="http://schemas.microsoft.com/office/drawing/2014/main" id="{06D6070F-148D-4E25-AD2B-446BF9CF2A60}"/>
              </a:ext>
            </a:extLst>
          </p:cNvPr>
          <p:cNvSpPr/>
          <p:nvPr userDrawn="1"/>
        </p:nvSpPr>
        <p:spPr>
          <a:xfrm>
            <a:off x="663424" y="631371"/>
            <a:ext cx="4553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1301;p48">
            <a:extLst>
              <a:ext uri="{FF2B5EF4-FFF2-40B4-BE49-F238E27FC236}">
                <a16:creationId xmlns:a16="http://schemas.microsoft.com/office/drawing/2014/main" id="{21F709A3-7817-4176-9686-E275A032BD78}"/>
              </a:ext>
            </a:extLst>
          </p:cNvPr>
          <p:cNvGrpSpPr/>
          <p:nvPr userDrawn="1"/>
        </p:nvGrpSpPr>
        <p:grpSpPr>
          <a:xfrm>
            <a:off x="105380" y="222815"/>
            <a:ext cx="445821" cy="425246"/>
            <a:chOff x="8338678" y="5506443"/>
            <a:chExt cx="720227" cy="686988"/>
          </a:xfrm>
        </p:grpSpPr>
        <p:sp>
          <p:nvSpPr>
            <p:cNvPr id="6" name="Google Shape;1302;p48">
              <a:extLst>
                <a:ext uri="{FF2B5EF4-FFF2-40B4-BE49-F238E27FC236}">
                  <a16:creationId xmlns:a16="http://schemas.microsoft.com/office/drawing/2014/main" id="{63AF51E0-3895-48D6-BC2B-4398BFE358AB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303;p48">
              <a:extLst>
                <a:ext uri="{FF2B5EF4-FFF2-40B4-BE49-F238E27FC236}">
                  <a16:creationId xmlns:a16="http://schemas.microsoft.com/office/drawing/2014/main" id="{DF40D4B8-DE82-4EF0-9315-8A039D9DE6B3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304;p48">
              <a:extLst>
                <a:ext uri="{FF2B5EF4-FFF2-40B4-BE49-F238E27FC236}">
                  <a16:creationId xmlns:a16="http://schemas.microsoft.com/office/drawing/2014/main" id="{B50FF70F-E987-4B6E-81E7-503ABF3FC644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05;p48">
              <a:extLst>
                <a:ext uri="{FF2B5EF4-FFF2-40B4-BE49-F238E27FC236}">
                  <a16:creationId xmlns:a16="http://schemas.microsoft.com/office/drawing/2014/main" id="{97171C13-69AE-4251-8FD6-81228D7FA673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06;p48">
              <a:extLst>
                <a:ext uri="{FF2B5EF4-FFF2-40B4-BE49-F238E27FC236}">
                  <a16:creationId xmlns:a16="http://schemas.microsoft.com/office/drawing/2014/main" id="{432FE4C5-6BEB-4A9E-8558-68A25F69B8B9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07;p48">
              <a:extLst>
                <a:ext uri="{FF2B5EF4-FFF2-40B4-BE49-F238E27FC236}">
                  <a16:creationId xmlns:a16="http://schemas.microsoft.com/office/drawing/2014/main" id="{C3748A53-EB3D-420F-85F8-BC98642A7283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17971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6893" y="358388"/>
            <a:ext cx="781368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6893" y="1373588"/>
            <a:ext cx="7813682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lang="en-US"/>
          </a:p>
          <a:p>
            <a:pPr lvl="1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Raleway" pitchFamily="2" charset="0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2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00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502932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aleway" pitchFamily="2" charset="0"/>
              </a:rPr>
              <a:t>UI/UX </a:t>
            </a:r>
            <a:r>
              <a:rPr lang="en" sz="3200">
                <a:solidFill>
                  <a:schemeClr val="accent4"/>
                </a:solidFill>
                <a:latin typeface="Raleway" pitchFamily="2" charset="0"/>
              </a:rPr>
              <a:t>Worksheet</a:t>
            </a:r>
            <a:endParaRPr sz="3200">
              <a:solidFill>
                <a:schemeClr val="accent4"/>
              </a:solidFill>
              <a:latin typeface="Raleway" pitchFamily="2" charset="0"/>
            </a:endParaRPr>
          </a:p>
        </p:txBody>
      </p:sp>
      <p:sp>
        <p:nvSpPr>
          <p:cNvPr id="4" name="Google Shape;357;p34">
            <a:extLst>
              <a:ext uri="{FF2B5EF4-FFF2-40B4-BE49-F238E27FC236}">
                <a16:creationId xmlns:a16="http://schemas.microsoft.com/office/drawing/2014/main" id="{1C316285-D51C-49DA-B366-78D007135F8B}"/>
              </a:ext>
            </a:extLst>
          </p:cNvPr>
          <p:cNvSpPr txBox="1">
            <a:spLocks/>
          </p:cNvSpPr>
          <p:nvPr/>
        </p:nvSpPr>
        <p:spPr>
          <a:xfrm>
            <a:off x="916025" y="2439017"/>
            <a:ext cx="5561100" cy="1822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1600" b="1">
                <a:solidFill>
                  <a:schemeClr val="lt1"/>
                </a:solidFill>
                <a:latin typeface="Segoe UI"/>
                <a:cs typeface="Segoe UI"/>
              </a:rPr>
              <a:t>Team members</a:t>
            </a:r>
            <a:endParaRPr lang="en-US" sz="1600">
              <a:solidFill>
                <a:schemeClr val="lt1"/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cs typeface="Calibri"/>
              </a:rPr>
              <a:t>6530262 Min Myint Moh Soe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cs typeface="Calibri"/>
              </a:rPr>
              <a:t>6530289 Sai Oum Maing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cs typeface="Calibri"/>
              </a:rPr>
              <a:t>6622085 Min Htet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cs typeface="Calibri"/>
              </a:rPr>
              <a:t>6520102 Aung </a:t>
            </a:r>
            <a:r>
              <a:rPr lang="en-US" sz="2000" err="1">
                <a:solidFill>
                  <a:schemeClr val="lt1"/>
                </a:solidFill>
                <a:latin typeface="Calibri"/>
                <a:cs typeface="Calibri"/>
              </a:rPr>
              <a:t>Bhone</a:t>
            </a:r>
            <a:r>
              <a:rPr lang="en-US" sz="2000">
                <a:solidFill>
                  <a:schemeClr val="lt1"/>
                </a:solidFill>
                <a:latin typeface="Calibri"/>
                <a:cs typeface="Calibri"/>
              </a:rPr>
              <a:t> Naing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cs typeface="Calibri"/>
              </a:rPr>
              <a:t>6530198 Heang </a:t>
            </a:r>
            <a:r>
              <a:rPr lang="en-US" sz="2000" err="1">
                <a:solidFill>
                  <a:schemeClr val="lt1"/>
                </a:solidFill>
                <a:latin typeface="Calibri"/>
                <a:cs typeface="Calibri"/>
              </a:rPr>
              <a:t>Mengtry</a:t>
            </a:r>
          </a:p>
          <a:p>
            <a:pPr marL="0" indent="0">
              <a:buNone/>
            </a:pPr>
            <a:endParaRPr lang="en-US" sz="2000">
              <a:solidFill>
                <a:srgbClr val="677480"/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endParaRPr lang="en-US" sz="1600">
              <a:solidFill>
                <a:srgbClr val="677480"/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endParaRPr lang="en-US" sz="1600">
              <a:solidFill>
                <a:srgbClr val="677480"/>
              </a:solidFill>
              <a:latin typeface="Segoe UI"/>
              <a:cs typeface="Segoe UI"/>
            </a:endParaRPr>
          </a:p>
          <a:p>
            <a:pPr marL="0" indent="0">
              <a:buFont typeface="Lato"/>
              <a:buNone/>
            </a:pPr>
            <a:endParaRPr lang="en-US" sz="1600" b="1">
              <a:solidFill>
                <a:schemeClr val="lt1"/>
              </a:solidFill>
              <a:latin typeface="Raleway" pitchFamily="2" charset="0"/>
            </a:endParaRPr>
          </a:p>
        </p:txBody>
      </p:sp>
      <p:grpSp>
        <p:nvGrpSpPr>
          <p:cNvPr id="7" name="Google Shape;1301;p48">
            <a:extLst>
              <a:ext uri="{FF2B5EF4-FFF2-40B4-BE49-F238E27FC236}">
                <a16:creationId xmlns:a16="http://schemas.microsoft.com/office/drawing/2014/main" id="{A7A0508C-DE74-4A72-8F8D-64890C7D1A60}"/>
              </a:ext>
            </a:extLst>
          </p:cNvPr>
          <p:cNvGrpSpPr/>
          <p:nvPr/>
        </p:nvGrpSpPr>
        <p:grpSpPr>
          <a:xfrm>
            <a:off x="6047838" y="502925"/>
            <a:ext cx="2725534" cy="2620881"/>
            <a:chOff x="8338678" y="5506443"/>
            <a:chExt cx="720227" cy="686989"/>
          </a:xfrm>
        </p:grpSpPr>
        <p:sp>
          <p:nvSpPr>
            <p:cNvPr id="8" name="Google Shape;1302;p48">
              <a:extLst>
                <a:ext uri="{FF2B5EF4-FFF2-40B4-BE49-F238E27FC236}">
                  <a16:creationId xmlns:a16="http://schemas.microsoft.com/office/drawing/2014/main" id="{276A9FAA-FCCE-4193-BF03-E2F173401E10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03;p48">
              <a:extLst>
                <a:ext uri="{FF2B5EF4-FFF2-40B4-BE49-F238E27FC236}">
                  <a16:creationId xmlns:a16="http://schemas.microsoft.com/office/drawing/2014/main" id="{D769601A-8BE6-4DCD-9BCB-2FFA100CD0CD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04;p48">
              <a:extLst>
                <a:ext uri="{FF2B5EF4-FFF2-40B4-BE49-F238E27FC236}">
                  <a16:creationId xmlns:a16="http://schemas.microsoft.com/office/drawing/2014/main" id="{7DCD4D5B-9A3A-46B8-B5A3-EB83C7DCBF84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05;p48">
              <a:extLst>
                <a:ext uri="{FF2B5EF4-FFF2-40B4-BE49-F238E27FC236}">
                  <a16:creationId xmlns:a16="http://schemas.microsoft.com/office/drawing/2014/main" id="{869A0739-25C5-47BC-BB46-DC2475B39625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306;p48">
              <a:extLst>
                <a:ext uri="{FF2B5EF4-FFF2-40B4-BE49-F238E27FC236}">
                  <a16:creationId xmlns:a16="http://schemas.microsoft.com/office/drawing/2014/main" id="{3D8455A8-29AC-4337-B9E6-EF3ADA4045F4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07;p48">
              <a:extLst>
                <a:ext uri="{FF2B5EF4-FFF2-40B4-BE49-F238E27FC236}">
                  <a16:creationId xmlns:a16="http://schemas.microsoft.com/office/drawing/2014/main" id="{8A0C9098-1294-423E-BA7E-8B7ACB9845E7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357;p34">
            <a:extLst>
              <a:ext uri="{FF2B5EF4-FFF2-40B4-BE49-F238E27FC236}">
                <a16:creationId xmlns:a16="http://schemas.microsoft.com/office/drawing/2014/main" id="{81AF14B3-F848-790E-8CDB-C23D17577DF0}"/>
              </a:ext>
            </a:extLst>
          </p:cNvPr>
          <p:cNvSpPr txBox="1">
            <a:spLocks/>
          </p:cNvSpPr>
          <p:nvPr/>
        </p:nvSpPr>
        <p:spPr>
          <a:xfrm>
            <a:off x="916025" y="1312031"/>
            <a:ext cx="5561100" cy="111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1600" b="1">
                <a:solidFill>
                  <a:schemeClr val="lt1"/>
                </a:solidFill>
                <a:latin typeface="Segoe UI"/>
                <a:cs typeface="Segoe UI"/>
              </a:rPr>
              <a:t>Project Title</a:t>
            </a:r>
            <a:endParaRPr lang="en-US" sz="1600">
              <a:solidFill>
                <a:schemeClr val="lt1"/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1600">
                <a:solidFill>
                  <a:schemeClr val="lt1"/>
                </a:solidFill>
                <a:latin typeface="Segoe UI"/>
                <a:cs typeface="Segoe UI"/>
              </a:rPr>
              <a:t>PetMatch</a:t>
            </a:r>
            <a:endParaRPr lang="en-US"/>
          </a:p>
          <a:p>
            <a:pPr marL="0" indent="0">
              <a:buFont typeface="Lato"/>
              <a:buNone/>
            </a:pPr>
            <a:endParaRPr lang="en-US" sz="1600">
              <a:solidFill>
                <a:schemeClr val="accent4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3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0216-BA30-4F53-955D-7B44DDD630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489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bg1"/>
                </a:solidFill>
              </a:rPr>
              <a:t>Day 7</a:t>
            </a:r>
            <a:endParaRPr sz="40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03409-F4E1-4FC2-88FC-73148E386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1852F91-94F4-3D3A-3560-EA9A75B324FE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5702579-9570-67E6-2144-20AABB74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1" y="337763"/>
            <a:ext cx="7477943" cy="857400"/>
          </a:xfrm>
        </p:spPr>
        <p:txBody>
          <a:bodyPr/>
          <a:lstStyle/>
          <a:p>
            <a:r>
              <a:rPr lang="en-US" sz="2400">
                <a:solidFill>
                  <a:schemeClr val="tx2">
                    <a:lumMod val="10000"/>
                  </a:schemeClr>
                </a:solidFill>
              </a:rPr>
              <a:t>Individual assignment: </a:t>
            </a:r>
            <a:br>
              <a:rPr lang="en-US" sz="240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2400">
                <a:solidFill>
                  <a:schemeClr val="tx2">
                    <a:lumMod val="10000"/>
                  </a:schemeClr>
                </a:solidFill>
              </a:rPr>
              <a:t>Wireframing in Figma (1) (5%)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C2947D5-F71E-0922-215B-1D545E191AC7}"/>
              </a:ext>
            </a:extLst>
          </p:cNvPr>
          <p:cNvSpPr txBox="1">
            <a:spLocks/>
          </p:cNvSpPr>
          <p:nvPr/>
        </p:nvSpPr>
        <p:spPr>
          <a:xfrm>
            <a:off x="1003300" y="1300163"/>
            <a:ext cx="7477125" cy="362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600">
                <a:latin typeface="Raleway" pitchFamily="2" charset="0"/>
              </a:rPr>
              <a:t>Objective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To understand and be able to use Figma application to create the wireframes.</a:t>
            </a:r>
          </a:p>
          <a:p>
            <a:pPr lvl="1"/>
            <a:endParaRPr lang="en-US" sz="1400">
              <a:highlight>
                <a:srgbClr val="FFFF00"/>
              </a:highlight>
              <a:latin typeface="Raleway" pitchFamily="2" charset="0"/>
            </a:endParaRPr>
          </a:p>
          <a:p>
            <a:r>
              <a:rPr lang="en-US" sz="1600">
                <a:latin typeface="Raleway" pitchFamily="2" charset="0"/>
              </a:rPr>
              <a:t>Instructions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For </a:t>
            </a:r>
            <a:r>
              <a:rPr lang="en-US" sz="1400" b="1">
                <a:latin typeface="Raleway" pitchFamily="2" charset="0"/>
              </a:rPr>
              <a:t>each team member</a:t>
            </a:r>
            <a:r>
              <a:rPr lang="en-US" sz="1400">
                <a:latin typeface="Raleway" pitchFamily="2" charset="0"/>
              </a:rPr>
              <a:t>, use Figma and “</a:t>
            </a:r>
            <a:r>
              <a:rPr lang="en-US" sz="1400" err="1">
                <a:latin typeface="Raleway" pitchFamily="2" charset="0"/>
              </a:rPr>
              <a:t>Impakt</a:t>
            </a:r>
            <a:r>
              <a:rPr lang="en-US" sz="1400">
                <a:latin typeface="Raleway" pitchFamily="2" charset="0"/>
              </a:rPr>
              <a:t> Wireframe Kit” template (or other templates) to create </a:t>
            </a:r>
            <a:r>
              <a:rPr lang="en-US" sz="1400" b="1">
                <a:latin typeface="Raleway" pitchFamily="2" charset="0"/>
              </a:rPr>
              <a:t>an important wireframe </a:t>
            </a:r>
            <a:r>
              <a:rPr lang="en-US" sz="1400">
                <a:latin typeface="Raleway" pitchFamily="2" charset="0"/>
              </a:rPr>
              <a:t>that you think is important in solving the user’s problem.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Once finished, insert picture, name of creator, annotations, short descriptions of wireframe in your worksheet.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b="1">
                <a:latin typeface="Raleway" pitchFamily="2" charset="0"/>
              </a:rPr>
              <a:t>Note: </a:t>
            </a:r>
          </a:p>
          <a:p>
            <a:pPr lvl="2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A team is required to have at least 4 main wireframes.</a:t>
            </a:r>
          </a:p>
          <a:p>
            <a:pPr lvl="2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You can insert more slides in the worksheet (if any).</a:t>
            </a:r>
          </a:p>
          <a:p>
            <a:endParaRPr lang="en-US" sz="1600">
              <a:latin typeface="Raleway" pitchFamily="2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CF45D6B7-F417-4E21-0207-AE79EEA7222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9FF4D7-FC89-0F74-E38B-580E7040EA9F}"/>
              </a:ext>
            </a:extLst>
          </p:cNvPr>
          <p:cNvSpPr/>
          <p:nvPr/>
        </p:nvSpPr>
        <p:spPr>
          <a:xfrm>
            <a:off x="7989238" y="233515"/>
            <a:ext cx="765687" cy="76568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Raleway" pitchFamily="2" charset="0"/>
              </a:rPr>
              <a:t>60 mins</a:t>
            </a:r>
          </a:p>
        </p:txBody>
      </p:sp>
    </p:spTree>
    <p:extLst>
      <p:ext uri="{BB962C8B-B14F-4D97-AF65-F5344CB8AC3E}">
        <p14:creationId xmlns:p14="http://schemas.microsoft.com/office/powerpoint/2010/main" val="216707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wireframe </a:t>
            </a:r>
            <a:r>
              <a:rPr lang="en-US">
                <a:solidFill>
                  <a:schemeClr val="accent4"/>
                </a:solidFill>
              </a:rPr>
              <a:t>(example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5" name="Picture 4" descr="A picture containing text, outdoor object, manhole cover&#10;&#10;Description automatically generated">
            <a:extLst>
              <a:ext uri="{FF2B5EF4-FFF2-40B4-BE49-F238E27FC236}">
                <a16:creationId xmlns:a16="http://schemas.microsoft.com/office/drawing/2014/main" id="{F0B52316-F31B-43C0-85F5-8B436FD0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438" y="91892"/>
            <a:ext cx="810514" cy="65651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B25F3D-FF47-4DDA-866B-1966547F6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481" y="1245745"/>
            <a:ext cx="1463040" cy="31679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96595A-AAD8-E78A-EDA1-92C8024CA4E5}"/>
              </a:ext>
            </a:extLst>
          </p:cNvPr>
          <p:cNvSpPr txBox="1"/>
          <p:nvPr/>
        </p:nvSpPr>
        <p:spPr>
          <a:xfrm>
            <a:off x="5352846" y="4547794"/>
            <a:ext cx="18369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Raleway" pitchFamily="2" charset="0"/>
                <a:cs typeface="Prompt" panose="00000500000000000000" pitchFamily="2" charset="-34"/>
              </a:rPr>
              <a:t>User can search by picture in photo album.</a:t>
            </a:r>
          </a:p>
          <a:p>
            <a:pPr algn="ctr"/>
            <a:r>
              <a:rPr lang="en-US" sz="1000">
                <a:latin typeface="Raleway" pitchFamily="2" charset="0"/>
                <a:cs typeface="Prompt" panose="00000500000000000000" pitchFamily="2" charset="-34"/>
              </a:rPr>
              <a:t>(6615000 John Smith)</a:t>
            </a:r>
            <a:endParaRPr lang="th-TH" sz="1000">
              <a:latin typeface="Raleway" pitchFamily="2" charset="0"/>
              <a:cs typeface="Prompt" panose="00000500000000000000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84425-F8A1-D9C6-1EB1-3FFD02524D13}"/>
              </a:ext>
            </a:extLst>
          </p:cNvPr>
          <p:cNvSpPr txBox="1"/>
          <p:nvPr/>
        </p:nvSpPr>
        <p:spPr>
          <a:xfrm>
            <a:off x="1098718" y="4547794"/>
            <a:ext cx="18369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Raleway" pitchFamily="2" charset="0"/>
                <a:cs typeface="Prompt" panose="00000500000000000000" pitchFamily="2" charset="-34"/>
              </a:rPr>
              <a:t>User can search by taking a picture.</a:t>
            </a:r>
          </a:p>
          <a:p>
            <a:pPr algn="ctr"/>
            <a:r>
              <a:rPr lang="en-US" sz="1000">
                <a:latin typeface="Raleway" pitchFamily="2" charset="0"/>
                <a:cs typeface="Prompt" panose="00000500000000000000" pitchFamily="2" charset="-34"/>
              </a:rPr>
              <a:t>(6615000 John Smith)</a:t>
            </a: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653AE750-5EE0-E51D-958E-8D2A1E157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389" y="1254870"/>
            <a:ext cx="1465349" cy="31729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96ECA4-6478-52EC-8B38-79681FEC6ED6}"/>
              </a:ext>
            </a:extLst>
          </p:cNvPr>
          <p:cNvSpPr txBox="1"/>
          <p:nvPr/>
        </p:nvSpPr>
        <p:spPr>
          <a:xfrm>
            <a:off x="2790847" y="3186990"/>
            <a:ext cx="865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latin typeface="Raleway" pitchFamily="2" charset="0"/>
                <a:cs typeface="Prompt" panose="00000500000000000000" pitchFamily="2" charset="-34"/>
              </a:rPr>
              <a:t>Click this button to take picture and 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FB50D0-AF84-96F6-7608-7194E1FD7EF6}"/>
              </a:ext>
            </a:extLst>
          </p:cNvPr>
          <p:cNvSpPr txBox="1"/>
          <p:nvPr/>
        </p:nvSpPr>
        <p:spPr>
          <a:xfrm>
            <a:off x="290737" y="3017713"/>
            <a:ext cx="8245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latin typeface="Raleway" pitchFamily="2" charset="0"/>
                <a:cs typeface="Prompt" panose="00000500000000000000" pitchFamily="2" charset="-34"/>
              </a:rPr>
              <a:t>Select picture from photo album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EC0BBD8-7746-4611-E653-3C012E40A372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841672" y="3340715"/>
            <a:ext cx="322683" cy="600008"/>
          </a:xfrm>
          <a:prstGeom prst="bentConnector2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C471F3-6016-C1EA-DC7F-2DAB46F470CA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240280" y="3771765"/>
            <a:ext cx="983407" cy="46167"/>
          </a:xfrm>
          <a:prstGeom prst="bentConnector2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273D45-0A5C-2E63-CF18-EAC4655FA8DC}"/>
              </a:ext>
            </a:extLst>
          </p:cNvPr>
          <p:cNvSpPr txBox="1"/>
          <p:nvPr/>
        </p:nvSpPr>
        <p:spPr>
          <a:xfrm>
            <a:off x="290737" y="3961227"/>
            <a:ext cx="5259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latin typeface="Raleway" pitchFamily="2" charset="0"/>
                <a:cs typeface="Prompt" panose="00000500000000000000" pitchFamily="2" charset="-34"/>
              </a:rPr>
              <a:t>Search menu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901C39B-5280-DA7B-CB1F-DBF1B2E3496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16656" y="4130504"/>
            <a:ext cx="486364" cy="15736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screenshot of a phone&#10;&#10;Description automatically generated">
            <a:extLst>
              <a:ext uri="{FF2B5EF4-FFF2-40B4-BE49-F238E27FC236}">
                <a16:creationId xmlns:a16="http://schemas.microsoft.com/office/drawing/2014/main" id="{65916679-1158-6636-DEAC-F6ACA88BE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264" y="1245745"/>
            <a:ext cx="1465349" cy="31729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577BD98-F04C-6D46-2482-10C97F23B208}"/>
              </a:ext>
            </a:extLst>
          </p:cNvPr>
          <p:cNvSpPr txBox="1"/>
          <p:nvPr/>
        </p:nvSpPr>
        <p:spPr>
          <a:xfrm>
            <a:off x="3730487" y="988437"/>
            <a:ext cx="729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latin typeface="Raleway" pitchFamily="2" charset="0"/>
                <a:cs typeface="Prompt" panose="00000500000000000000" pitchFamily="2" charset="-34"/>
              </a:rPr>
              <a:t>Select desirable album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3690F9C-5279-7340-DC17-26DEC8EA612D}"/>
              </a:ext>
            </a:extLst>
          </p:cNvPr>
          <p:cNvCxnSpPr>
            <a:cxnSpLocks/>
            <a:endCxn id="24" idx="2"/>
          </p:cNvCxnSpPr>
          <p:nvPr/>
        </p:nvCxnSpPr>
        <p:spPr>
          <a:xfrm rot="10800000">
            <a:off x="4095450" y="1450102"/>
            <a:ext cx="588147" cy="178172"/>
          </a:xfrm>
          <a:prstGeom prst="bentConnector2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1715104-5ED6-2CD7-A7B6-3DA48FC7AEDF}"/>
              </a:ext>
            </a:extLst>
          </p:cNvPr>
          <p:cNvCxnSpPr>
            <a:cxnSpLocks/>
            <a:endCxn id="28" idx="2"/>
          </p:cNvCxnSpPr>
          <p:nvPr/>
        </p:nvCxnSpPr>
        <p:spPr>
          <a:xfrm rot="16200000" flipV="1">
            <a:off x="5643839" y="1259832"/>
            <a:ext cx="514311" cy="852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902CE5F-AE58-DA4F-D0E1-FBE4DBE721AE}"/>
              </a:ext>
            </a:extLst>
          </p:cNvPr>
          <p:cNvCxnSpPr>
            <a:cxnSpLocks/>
            <a:endCxn id="29" idx="2"/>
          </p:cNvCxnSpPr>
          <p:nvPr/>
        </p:nvCxnSpPr>
        <p:spPr>
          <a:xfrm rot="10800000">
            <a:off x="4095450" y="2717804"/>
            <a:ext cx="677920" cy="201876"/>
          </a:xfrm>
          <a:prstGeom prst="bentConnector2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252FECF-0EF1-5A07-B44A-1093B0B2A503}"/>
              </a:ext>
            </a:extLst>
          </p:cNvPr>
          <p:cNvSpPr txBox="1"/>
          <p:nvPr/>
        </p:nvSpPr>
        <p:spPr>
          <a:xfrm>
            <a:off x="5311887" y="706735"/>
            <a:ext cx="10929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latin typeface="Raleway" pitchFamily="2" charset="0"/>
                <a:cs typeface="Prompt" panose="00000500000000000000" pitchFamily="2" charset="-34"/>
              </a:rPr>
              <a:t>Show all pictures from all albums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E61A5A-5F19-ED8D-6982-949068F482A3}"/>
              </a:ext>
            </a:extLst>
          </p:cNvPr>
          <p:cNvSpPr txBox="1"/>
          <p:nvPr/>
        </p:nvSpPr>
        <p:spPr>
          <a:xfrm>
            <a:off x="3730488" y="2256139"/>
            <a:ext cx="729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latin typeface="Raleway" pitchFamily="2" charset="0"/>
                <a:cs typeface="Prompt" panose="00000500000000000000" pitchFamily="2" charset="-34"/>
              </a:rPr>
              <a:t>Select picture for searching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FB9ED3-0837-228C-1F0A-74AECBDFA248}"/>
              </a:ext>
            </a:extLst>
          </p:cNvPr>
          <p:cNvSpPr txBox="1"/>
          <p:nvPr/>
        </p:nvSpPr>
        <p:spPr>
          <a:xfrm>
            <a:off x="8019955" y="2407807"/>
            <a:ext cx="865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latin typeface="Raleway" pitchFamily="2" charset="0"/>
                <a:cs typeface="Prompt" panose="00000500000000000000" pitchFamily="2" charset="-34"/>
              </a:rPr>
              <a:t>Slide to see other pictures in the album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A3C200-4996-0F1D-1BC8-78550E972E5D}"/>
              </a:ext>
            </a:extLst>
          </p:cNvPr>
          <p:cNvSpPr txBox="1"/>
          <p:nvPr/>
        </p:nvSpPr>
        <p:spPr>
          <a:xfrm>
            <a:off x="8019955" y="3186990"/>
            <a:ext cx="1009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latin typeface="Raleway" pitchFamily="2" charset="0"/>
                <a:cs typeface="Prompt" panose="00000500000000000000" pitchFamily="2" charset="-34"/>
              </a:rPr>
              <a:t>Click this button to search by selected picture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113CFEA-0E36-0FF7-7B3A-204071C8B2D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469388" y="3648655"/>
            <a:ext cx="1055227" cy="169277"/>
          </a:xfrm>
          <a:prstGeom prst="bentConnector2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1E8840B-5AD4-9BED-C0CF-68A2FD8EF4E2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523527" y="2869472"/>
            <a:ext cx="929268" cy="148241"/>
          </a:xfrm>
          <a:prstGeom prst="bentConnector2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20301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wireframe </a:t>
            </a:r>
            <a:r>
              <a:rPr lang="en-US">
                <a:solidFill>
                  <a:schemeClr val="accent4"/>
                </a:solidFill>
              </a:rPr>
              <a:t>(example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5" name="Picture 4" descr="A picture containing text, outdoor object, manhole cover&#10;&#10;Description automatically generated">
            <a:extLst>
              <a:ext uri="{FF2B5EF4-FFF2-40B4-BE49-F238E27FC236}">
                <a16:creationId xmlns:a16="http://schemas.microsoft.com/office/drawing/2014/main" id="{F0B52316-F31B-43C0-85F5-8B436FD0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438" y="91892"/>
            <a:ext cx="810514" cy="656516"/>
          </a:xfrm>
          <a:prstGeom prst="rect">
            <a:avLst/>
          </a:prstGeom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28ED0B9B-68A6-4892-120F-9F1885882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394" y="1142576"/>
            <a:ext cx="1465349" cy="3172968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A96910AD-0503-D0BF-A5C0-D394D723F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345" y="1142576"/>
            <a:ext cx="1465349" cy="3172968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CAE35527-6762-2F8C-6893-2A6DE99A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075" y="1142576"/>
            <a:ext cx="1465349" cy="3172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C2EEAF-FFAC-2AF5-08AF-8CA9177BC3C4}"/>
              </a:ext>
            </a:extLst>
          </p:cNvPr>
          <p:cNvSpPr txBox="1"/>
          <p:nvPr/>
        </p:nvSpPr>
        <p:spPr>
          <a:xfrm>
            <a:off x="6623127" y="4432519"/>
            <a:ext cx="151988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Raleway" pitchFamily="2" charset="0"/>
                <a:cs typeface="Prompt" panose="00000500000000000000" pitchFamily="2" charset="-34"/>
              </a:rPr>
              <a:t>Setting of search results</a:t>
            </a:r>
          </a:p>
          <a:p>
            <a:pPr algn="ctr"/>
            <a:r>
              <a:rPr lang="en-US" sz="1000">
                <a:latin typeface="Raleway" pitchFamily="2" charset="0"/>
                <a:cs typeface="Prompt" panose="00000500000000000000" pitchFamily="2" charset="-34"/>
              </a:rPr>
              <a:t>(6615000 John Smith)</a:t>
            </a:r>
            <a:endParaRPr lang="th-TH" sz="1000">
              <a:latin typeface="Raleway" pitchFamily="2" charset="0"/>
              <a:cs typeface="Prompt" panose="00000500000000000000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90CAEA-EC97-21CD-6B1A-798CC9628E3E}"/>
              </a:ext>
            </a:extLst>
          </p:cNvPr>
          <p:cNvSpPr txBox="1"/>
          <p:nvPr/>
        </p:nvSpPr>
        <p:spPr>
          <a:xfrm>
            <a:off x="1261702" y="4435500"/>
            <a:ext cx="15198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Raleway" pitchFamily="2" charset="0"/>
                <a:cs typeface="Prompt" panose="00000500000000000000" pitchFamily="2" charset="-34"/>
              </a:rPr>
              <a:t>Search results</a:t>
            </a:r>
          </a:p>
          <a:p>
            <a:pPr algn="ctr"/>
            <a:r>
              <a:rPr lang="en-US" sz="1000">
                <a:latin typeface="Raleway" pitchFamily="2" charset="0"/>
                <a:cs typeface="Prompt" panose="00000500000000000000" pitchFamily="2" charset="-34"/>
              </a:rPr>
              <a:t>(6615000 John Smith)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0EC543-CE08-A70C-DB41-91FE3B2C0141}"/>
              </a:ext>
            </a:extLst>
          </p:cNvPr>
          <p:cNvSpPr txBox="1"/>
          <p:nvPr/>
        </p:nvSpPr>
        <p:spPr>
          <a:xfrm>
            <a:off x="182918" y="3773780"/>
            <a:ext cx="7415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latin typeface="Raleway" pitchFamily="2" charset="0"/>
                <a:cs typeface="Prompt" panose="00000500000000000000" pitchFamily="2" charset="-34"/>
              </a:rPr>
              <a:t>Latest news of searched item.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8E40D-D0B7-435A-7007-DF1E97DD19B4}"/>
              </a:ext>
            </a:extLst>
          </p:cNvPr>
          <p:cNvSpPr txBox="1"/>
          <p:nvPr/>
        </p:nvSpPr>
        <p:spPr>
          <a:xfrm>
            <a:off x="307065" y="1977984"/>
            <a:ext cx="836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latin typeface="Raleway" pitchFamily="2" charset="0"/>
                <a:cs typeface="Prompt" panose="00000500000000000000" pitchFamily="2" charset="-34"/>
              </a:rPr>
              <a:t>Name of searched item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B6E8137-47CF-9D54-EF64-6EC23EB86D93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 flipH="1" flipV="1">
            <a:off x="1181027" y="1952559"/>
            <a:ext cx="31295" cy="942886"/>
          </a:xfrm>
          <a:prstGeom prst="bentConnector4">
            <a:avLst>
              <a:gd name="adj1" fmla="val -730468"/>
              <a:gd name="adj2" fmla="val 72175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ECE0E8C-89E9-73CF-A38E-4C87B54CC4BC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 flipV="1">
            <a:off x="924451" y="3811264"/>
            <a:ext cx="372756" cy="2549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38E390-0460-F191-5ABE-FAC59F324159}"/>
              </a:ext>
            </a:extLst>
          </p:cNvPr>
          <p:cNvSpPr txBox="1"/>
          <p:nvPr/>
        </p:nvSpPr>
        <p:spPr>
          <a:xfrm>
            <a:off x="182918" y="2729430"/>
            <a:ext cx="9428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latin typeface="Raleway" pitchFamily="2" charset="0"/>
                <a:cs typeface="Prompt" panose="00000500000000000000" pitchFamily="2" charset="-34"/>
              </a:rPr>
              <a:t>Use AI to search, collect, and summarize information, such as origin, history, story, and so on.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8D1F132-422B-69FC-5753-DCE506FE0ED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125807" y="3074696"/>
            <a:ext cx="159761" cy="1317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D07577-EA34-6E10-BF78-857326E3AD74}"/>
              </a:ext>
            </a:extLst>
          </p:cNvPr>
          <p:cNvSpPr txBox="1"/>
          <p:nvPr/>
        </p:nvSpPr>
        <p:spPr>
          <a:xfrm>
            <a:off x="3074434" y="1172961"/>
            <a:ext cx="968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latin typeface="Raleway" pitchFamily="2" charset="0"/>
                <a:cs typeface="Prompt" panose="00000500000000000000" pitchFamily="2" charset="-34"/>
              </a:rPr>
              <a:t>Similar images sorted by date in descending order.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AEC0F75-B4BE-CDA4-216A-7FCE085637E2}"/>
              </a:ext>
            </a:extLst>
          </p:cNvPr>
          <p:cNvCxnSpPr>
            <a:cxnSpLocks/>
            <a:endCxn id="16" idx="2"/>
          </p:cNvCxnSpPr>
          <p:nvPr/>
        </p:nvCxnSpPr>
        <p:spPr>
          <a:xfrm rot="10800000">
            <a:off x="3558890" y="1757736"/>
            <a:ext cx="540970" cy="306064"/>
          </a:xfrm>
          <a:prstGeom prst="bentConnector2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A237C70-E395-6273-D184-544B497639C0}"/>
              </a:ext>
            </a:extLst>
          </p:cNvPr>
          <p:cNvCxnSpPr>
            <a:cxnSpLocks/>
            <a:endCxn id="20" idx="0"/>
          </p:cNvCxnSpPr>
          <p:nvPr/>
        </p:nvCxnSpPr>
        <p:spPr>
          <a:xfrm rot="10800000" flipV="1">
            <a:off x="3555185" y="3144929"/>
            <a:ext cx="608118" cy="435342"/>
          </a:xfrm>
          <a:prstGeom prst="bentConnector2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998AAE9-77FD-156F-166F-1890E40E142F}"/>
              </a:ext>
            </a:extLst>
          </p:cNvPr>
          <p:cNvCxnSpPr>
            <a:cxnSpLocks/>
            <a:endCxn id="21" idx="0"/>
          </p:cNvCxnSpPr>
          <p:nvPr/>
        </p:nvCxnSpPr>
        <p:spPr>
          <a:xfrm rot="10800000" flipV="1">
            <a:off x="3558891" y="2410950"/>
            <a:ext cx="644615" cy="119956"/>
          </a:xfrm>
          <a:prstGeom prst="bentConnector2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F50329-73D8-C9F6-E0B4-95717DAD4638}"/>
              </a:ext>
            </a:extLst>
          </p:cNvPr>
          <p:cNvSpPr txBox="1"/>
          <p:nvPr/>
        </p:nvSpPr>
        <p:spPr>
          <a:xfrm>
            <a:off x="3074434" y="3580271"/>
            <a:ext cx="9615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latin typeface="Raleway" pitchFamily="2" charset="0"/>
                <a:cs typeface="Prompt" panose="00000500000000000000" pitchFamily="2" charset="-34"/>
              </a:rPr>
              <a:t>Shops that sell searched item. It provides min price, max price, and average price.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163C2E-8862-4920-3FFB-301C39B7CD5F}"/>
              </a:ext>
            </a:extLst>
          </p:cNvPr>
          <p:cNvSpPr txBox="1"/>
          <p:nvPr/>
        </p:nvSpPr>
        <p:spPr>
          <a:xfrm>
            <a:off x="3074434" y="2530906"/>
            <a:ext cx="968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latin typeface="Raleway" pitchFamily="2" charset="0"/>
                <a:cs typeface="Prompt" panose="00000500000000000000" pitchFamily="2" charset="-34"/>
              </a:rPr>
              <a:t>Related videos sorted by date in descending order.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3A9632-6D56-FE7B-8065-303D57BFECB1}"/>
              </a:ext>
            </a:extLst>
          </p:cNvPr>
          <p:cNvSpPr txBox="1"/>
          <p:nvPr/>
        </p:nvSpPr>
        <p:spPr>
          <a:xfrm>
            <a:off x="5793305" y="3595823"/>
            <a:ext cx="8656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latin typeface="Raleway" pitchFamily="2" charset="0"/>
                <a:cs typeface="Prompt" panose="00000500000000000000" pitchFamily="2" charset="-34"/>
              </a:rPr>
              <a:t>Setting menu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1E50F9-1917-A233-8310-0DCA0598211E}"/>
              </a:ext>
            </a:extLst>
          </p:cNvPr>
          <p:cNvSpPr txBox="1"/>
          <p:nvPr/>
        </p:nvSpPr>
        <p:spPr>
          <a:xfrm>
            <a:off x="5793305" y="1456730"/>
            <a:ext cx="865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latin typeface="Raleway" pitchFamily="2" charset="0"/>
                <a:cs typeface="Prompt" panose="00000500000000000000" pitchFamily="2" charset="-34"/>
              </a:rPr>
              <a:t>Order of search results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017A454-8CE8-A087-4942-E8F99D319D53}"/>
              </a:ext>
            </a:extLst>
          </p:cNvPr>
          <p:cNvCxnSpPr>
            <a:cxnSpLocks/>
            <a:endCxn id="23" idx="2"/>
          </p:cNvCxnSpPr>
          <p:nvPr/>
        </p:nvCxnSpPr>
        <p:spPr>
          <a:xfrm rot="10800000">
            <a:off x="6226146" y="1795285"/>
            <a:ext cx="502321" cy="398145"/>
          </a:xfrm>
          <a:prstGeom prst="bentConnector2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D0D2B90-5A65-DCC8-D66F-451086E6E3E5}"/>
              </a:ext>
            </a:extLst>
          </p:cNvPr>
          <p:cNvCxnSpPr>
            <a:cxnSpLocks/>
            <a:endCxn id="22" idx="2"/>
          </p:cNvCxnSpPr>
          <p:nvPr/>
        </p:nvCxnSpPr>
        <p:spPr>
          <a:xfrm rot="10800000">
            <a:off x="6226146" y="3811268"/>
            <a:ext cx="1028099" cy="353783"/>
          </a:xfrm>
          <a:prstGeom prst="bentConnector2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27055E-495A-56BB-6BF8-6C27E4DA0094}"/>
              </a:ext>
            </a:extLst>
          </p:cNvPr>
          <p:cNvSpPr txBox="1"/>
          <p:nvPr/>
        </p:nvSpPr>
        <p:spPr>
          <a:xfrm>
            <a:off x="4163299" y="4435500"/>
            <a:ext cx="1519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Raleway" pitchFamily="2" charset="0"/>
                <a:cs typeface="Prompt" panose="00000500000000000000" pitchFamily="2" charset="-34"/>
              </a:rPr>
              <a:t>Search results</a:t>
            </a:r>
          </a:p>
          <a:p>
            <a:pPr algn="ctr"/>
            <a:r>
              <a:rPr lang="en-US" sz="1000">
                <a:latin typeface="Raleway" pitchFamily="2" charset="0"/>
                <a:cs typeface="Prompt" panose="00000500000000000000" pitchFamily="2" charset="-34"/>
              </a:rPr>
              <a:t>(6615000 John Smith)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564869-2EB6-4B91-7E1B-E8F689960248}"/>
              </a:ext>
            </a:extLst>
          </p:cNvPr>
          <p:cNvSpPr txBox="1"/>
          <p:nvPr/>
        </p:nvSpPr>
        <p:spPr>
          <a:xfrm>
            <a:off x="8180700" y="2764322"/>
            <a:ext cx="865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latin typeface="Raleway" pitchFamily="2" charset="0"/>
                <a:cs typeface="Prompt" panose="00000500000000000000" pitchFamily="2" charset="-34"/>
              </a:rPr>
              <a:t>Click to change the order.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34A3F51-F191-22FD-BE62-FF9B96544D5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005085" y="2611218"/>
            <a:ext cx="608455" cy="153104"/>
          </a:xfrm>
          <a:prstGeom prst="bentConnector2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52579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FBBFB-916C-4E92-96E6-B88FC9A25FC0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5440-14DD-4168-9E2E-ACC18F94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1" y="337763"/>
            <a:ext cx="7477943" cy="857400"/>
          </a:xfrm>
        </p:spPr>
        <p:txBody>
          <a:bodyPr/>
          <a:lstStyle/>
          <a:p>
            <a:r>
              <a:rPr lang="en-US" sz="2400">
                <a:solidFill>
                  <a:schemeClr val="tx2">
                    <a:lumMod val="10000"/>
                  </a:schemeClr>
                </a:solidFill>
              </a:rPr>
              <a:t>Individual assignment: Wireframing in Figma (1)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EF4A-4797-47FA-A0CA-D4B704D64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00" y="1300163"/>
            <a:ext cx="7477125" cy="3625850"/>
          </a:xfrm>
        </p:spPr>
        <p:txBody>
          <a:bodyPr/>
          <a:lstStyle/>
          <a:p>
            <a:r>
              <a:rPr lang="en-US" sz="1600">
                <a:latin typeface="Raleway" pitchFamily="2" charset="0"/>
              </a:rPr>
              <a:t>Grading Criteria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0 = No submission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1 = Wireframe is incomplete or is subjective.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3 = Wireframe is complete but is not explained or annotated.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5 = Wireframe is complete, clearly explained, and clearly annotated.</a:t>
            </a:r>
            <a:endParaRPr lang="en-US" sz="1400">
              <a:highlight>
                <a:srgbClr val="FFFF00"/>
              </a:highlight>
              <a:latin typeface="Raleway" pitchFamily="2" charset="0"/>
            </a:endParaRPr>
          </a:p>
          <a:p>
            <a:endParaRPr lang="en-US" sz="1600">
              <a:latin typeface="Raleway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5121-7839-445D-83AD-85C38E8C5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074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4472C4"/>
            </a:solidFill>
          </a:ln>
        </p:spPr>
        <p:txBody>
          <a:bodyPr/>
          <a:lstStyle/>
          <a:p>
            <a:r>
              <a:rPr lang="en-US"/>
              <a:t>Main wireframe (1)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13FE71-6E48-4F96-ACE5-DEAC5D12630D}"/>
              </a:ext>
            </a:extLst>
          </p:cNvPr>
          <p:cNvSpPr txBox="1"/>
          <p:nvPr/>
        </p:nvSpPr>
        <p:spPr>
          <a:xfrm>
            <a:off x="5674577" y="4235022"/>
            <a:ext cx="1519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Raleway" pitchFamily="2" charset="0"/>
                <a:cs typeface="Prompt" panose="00000500000000000000" pitchFamily="2" charset="-34"/>
              </a:rPr>
              <a:t>Short description</a:t>
            </a:r>
          </a:p>
          <a:p>
            <a:pPr algn="ctr"/>
            <a:r>
              <a:rPr lang="en-US" sz="1000">
                <a:latin typeface="Raleway" pitchFamily="2" charset="0"/>
                <a:cs typeface="Prompt" panose="00000500000000000000" pitchFamily="2" charset="-34"/>
              </a:rPr>
              <a:t>(Creator ID and Name)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C8E161-5130-4F7B-86C6-DB6353E0680C}"/>
              </a:ext>
            </a:extLst>
          </p:cNvPr>
          <p:cNvSpPr txBox="1"/>
          <p:nvPr/>
        </p:nvSpPr>
        <p:spPr>
          <a:xfrm>
            <a:off x="1618460" y="4613956"/>
            <a:ext cx="1703192" cy="5539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000">
                <a:cs typeface="Prompt"/>
              </a:rPr>
              <a:t>Home Page</a:t>
            </a:r>
          </a:p>
          <a:p>
            <a:pPr algn="ctr"/>
            <a:r>
              <a:rPr lang="en-US" sz="1000">
                <a:cs typeface="Prompt"/>
              </a:rPr>
              <a:t>(Min Myint Moh Soe : ID6530262)</a:t>
            </a:r>
          </a:p>
        </p:txBody>
      </p:sp>
      <p:pic>
        <p:nvPicPr>
          <p:cNvPr id="3" name="Picture 2" descr="A screenshot of a dog&#10;&#10;Description automatically generated">
            <a:extLst>
              <a:ext uri="{FF2B5EF4-FFF2-40B4-BE49-F238E27FC236}">
                <a16:creationId xmlns:a16="http://schemas.microsoft.com/office/drawing/2014/main" id="{D99AB92E-D42A-D1A0-7BD8-093C091E4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241" y="701007"/>
            <a:ext cx="1797344" cy="3905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956090-BEF7-ED7E-0786-D5E6F25B6274}"/>
              </a:ext>
            </a:extLst>
          </p:cNvPr>
          <p:cNvSpPr txBox="1"/>
          <p:nvPr/>
        </p:nvSpPr>
        <p:spPr>
          <a:xfrm>
            <a:off x="93134" y="1491514"/>
            <a:ext cx="1344649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Pet Category Filters To Search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B2D13-C9C5-3452-B84F-B385FAE29223}"/>
              </a:ext>
            </a:extLst>
          </p:cNvPr>
          <p:cNvSpPr txBox="1"/>
          <p:nvPr/>
        </p:nvSpPr>
        <p:spPr>
          <a:xfrm>
            <a:off x="330607" y="2324014"/>
            <a:ext cx="1087300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Pet Profiles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28A7B-B72B-FB01-F594-5577F4BBD282}"/>
              </a:ext>
            </a:extLst>
          </p:cNvPr>
          <p:cNvSpPr txBox="1"/>
          <p:nvPr/>
        </p:nvSpPr>
        <p:spPr>
          <a:xfrm>
            <a:off x="330607" y="3795514"/>
            <a:ext cx="1087300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Product profiles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698CC-C88E-91A3-5DFC-A4C853A9ADE6}"/>
              </a:ext>
            </a:extLst>
          </p:cNvPr>
          <p:cNvSpPr txBox="1"/>
          <p:nvPr/>
        </p:nvSpPr>
        <p:spPr>
          <a:xfrm>
            <a:off x="3485107" y="986368"/>
            <a:ext cx="1087300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Search Button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819D6C-A19E-98EA-DB7E-DF6DBCA6BA54}"/>
              </a:ext>
            </a:extLst>
          </p:cNvPr>
          <p:cNvSpPr txBox="1"/>
          <p:nvPr/>
        </p:nvSpPr>
        <p:spPr>
          <a:xfrm>
            <a:off x="3485106" y="1244014"/>
            <a:ext cx="1087300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Profile Button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229B6-CECB-1C24-D478-4E51D45E779B}"/>
              </a:ext>
            </a:extLst>
          </p:cNvPr>
          <p:cNvSpPr txBox="1"/>
          <p:nvPr/>
        </p:nvSpPr>
        <p:spPr>
          <a:xfrm>
            <a:off x="3381606" y="2963014"/>
            <a:ext cx="1303300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Find Match Button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C4FB3-3AA3-8B3D-96DF-3561656CECF3}"/>
              </a:ext>
            </a:extLst>
          </p:cNvPr>
          <p:cNvSpPr txBox="1"/>
          <p:nvPr/>
        </p:nvSpPr>
        <p:spPr>
          <a:xfrm>
            <a:off x="3377106" y="3350014"/>
            <a:ext cx="1289800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Create Post Button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EF1F4-ACC8-42A4-5B40-EE05EEA6FCA0}"/>
              </a:ext>
            </a:extLst>
          </p:cNvPr>
          <p:cNvSpPr txBox="1"/>
          <p:nvPr/>
        </p:nvSpPr>
        <p:spPr>
          <a:xfrm>
            <a:off x="3372606" y="3795514"/>
            <a:ext cx="1415800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Chat Inbox Button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2FC3B7-AF46-0414-9D3E-D727E704EE69}"/>
              </a:ext>
            </a:extLst>
          </p:cNvPr>
          <p:cNvSpPr txBox="1"/>
          <p:nvPr/>
        </p:nvSpPr>
        <p:spPr>
          <a:xfrm>
            <a:off x="3386106" y="4209514"/>
            <a:ext cx="1258300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Friends and Followers Button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9A383-44D0-60F7-D382-E90C9F0552EF}"/>
              </a:ext>
            </a:extLst>
          </p:cNvPr>
          <p:cNvSpPr txBox="1"/>
          <p:nvPr/>
        </p:nvSpPr>
        <p:spPr>
          <a:xfrm>
            <a:off x="340292" y="834857"/>
            <a:ext cx="699843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App Title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AD6505-6CE0-37A3-D8B2-528E66DB9443}"/>
              </a:ext>
            </a:extLst>
          </p:cNvPr>
          <p:cNvSpPr txBox="1"/>
          <p:nvPr/>
        </p:nvSpPr>
        <p:spPr>
          <a:xfrm>
            <a:off x="3485106" y="1887514"/>
            <a:ext cx="1087300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Product 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45AA22-1305-B172-0C9E-4EDCF15AA01B}"/>
              </a:ext>
            </a:extLst>
          </p:cNvPr>
          <p:cNvSpPr txBox="1"/>
          <p:nvPr/>
        </p:nvSpPr>
        <p:spPr>
          <a:xfrm>
            <a:off x="330606" y="3476014"/>
            <a:ext cx="1087300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Product Title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494E-B5DC-FEE6-077F-15E46C211B30}"/>
              </a:ext>
            </a:extLst>
          </p:cNvPr>
          <p:cNvSpPr txBox="1"/>
          <p:nvPr/>
        </p:nvSpPr>
        <p:spPr>
          <a:xfrm>
            <a:off x="351794" y="1171522"/>
            <a:ext cx="889200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Sub-title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A33A1-EED3-53FF-0836-0BCE24465775}"/>
              </a:ext>
            </a:extLst>
          </p:cNvPr>
          <p:cNvSpPr txBox="1"/>
          <p:nvPr/>
        </p:nvSpPr>
        <p:spPr>
          <a:xfrm>
            <a:off x="3487103" y="2379970"/>
            <a:ext cx="1402200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Product descriptions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1121F75-D6E9-783D-524A-EDB197CC73E7}"/>
              </a:ext>
            </a:extLst>
          </p:cNvPr>
          <p:cNvCxnSpPr/>
          <p:nvPr/>
        </p:nvCxnSpPr>
        <p:spPr>
          <a:xfrm flipV="1">
            <a:off x="999056" y="864030"/>
            <a:ext cx="1169811" cy="143159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CF40CE1-7501-96AE-8B6B-7CED1B9B06AF}"/>
              </a:ext>
            </a:extLst>
          </p:cNvPr>
          <p:cNvCxnSpPr>
            <a:cxnSpLocks/>
          </p:cNvCxnSpPr>
          <p:nvPr/>
        </p:nvCxnSpPr>
        <p:spPr>
          <a:xfrm flipV="1">
            <a:off x="1003899" y="1293523"/>
            <a:ext cx="643637" cy="1425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A2A2816-43F8-6645-88E2-053DE613A0DE}"/>
              </a:ext>
            </a:extLst>
          </p:cNvPr>
          <p:cNvCxnSpPr>
            <a:cxnSpLocks/>
          </p:cNvCxnSpPr>
          <p:nvPr/>
        </p:nvCxnSpPr>
        <p:spPr>
          <a:xfrm>
            <a:off x="1228050" y="2444231"/>
            <a:ext cx="767769" cy="443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C736CD1-1C0E-965D-FDA1-156328842085}"/>
              </a:ext>
            </a:extLst>
          </p:cNvPr>
          <p:cNvCxnSpPr>
            <a:cxnSpLocks/>
          </p:cNvCxnSpPr>
          <p:nvPr/>
        </p:nvCxnSpPr>
        <p:spPr>
          <a:xfrm>
            <a:off x="1232550" y="2457731"/>
            <a:ext cx="763269" cy="765443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9AFDAD6-955B-1CDD-4B84-5455FD0AC8A0}"/>
              </a:ext>
            </a:extLst>
          </p:cNvPr>
          <p:cNvCxnSpPr>
            <a:cxnSpLocks/>
          </p:cNvCxnSpPr>
          <p:nvPr/>
        </p:nvCxnSpPr>
        <p:spPr>
          <a:xfrm>
            <a:off x="2933450" y="1966081"/>
            <a:ext cx="637569" cy="46443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B6A1519-E8CA-0B9C-6000-3385B59F769D}"/>
              </a:ext>
            </a:extLst>
          </p:cNvPr>
          <p:cNvCxnSpPr>
            <a:cxnSpLocks/>
          </p:cNvCxnSpPr>
          <p:nvPr/>
        </p:nvCxnSpPr>
        <p:spPr>
          <a:xfrm flipV="1">
            <a:off x="3006156" y="2474487"/>
            <a:ext cx="556607" cy="69127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EEB898-AE82-FE85-5AFD-A44ABC7DA1D6}"/>
              </a:ext>
            </a:extLst>
          </p:cNvPr>
          <p:cNvCxnSpPr>
            <a:cxnSpLocks/>
          </p:cNvCxnSpPr>
          <p:nvPr/>
        </p:nvCxnSpPr>
        <p:spPr>
          <a:xfrm flipV="1">
            <a:off x="2946148" y="2477344"/>
            <a:ext cx="613757" cy="789217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4EF34D2-374A-4AA7-E5D2-DD4979B7EE6B}"/>
              </a:ext>
            </a:extLst>
          </p:cNvPr>
          <p:cNvCxnSpPr>
            <a:cxnSpLocks/>
          </p:cNvCxnSpPr>
          <p:nvPr/>
        </p:nvCxnSpPr>
        <p:spPr>
          <a:xfrm flipV="1">
            <a:off x="2541265" y="3467146"/>
            <a:ext cx="878681" cy="101884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B8980FA-D3D2-F6C6-7F44-32AAB45A8DF9}"/>
              </a:ext>
            </a:extLst>
          </p:cNvPr>
          <p:cNvCxnSpPr>
            <a:cxnSpLocks/>
          </p:cNvCxnSpPr>
          <p:nvPr/>
        </p:nvCxnSpPr>
        <p:spPr>
          <a:xfrm flipV="1">
            <a:off x="2890052" y="3904800"/>
            <a:ext cx="596499" cy="565823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D3CA976-ED5D-C2AD-CB90-3D80CA43BFED}"/>
              </a:ext>
            </a:extLst>
          </p:cNvPr>
          <p:cNvCxnSpPr>
            <a:cxnSpLocks/>
          </p:cNvCxnSpPr>
          <p:nvPr/>
        </p:nvCxnSpPr>
        <p:spPr>
          <a:xfrm flipV="1">
            <a:off x="3202327" y="4423911"/>
            <a:ext cx="281591" cy="84822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E6E0D64-FB11-4B2D-149A-584CEBE6AA92}"/>
              </a:ext>
            </a:extLst>
          </p:cNvPr>
          <p:cNvCxnSpPr>
            <a:cxnSpLocks/>
          </p:cNvCxnSpPr>
          <p:nvPr/>
        </p:nvCxnSpPr>
        <p:spPr>
          <a:xfrm flipV="1">
            <a:off x="1217718" y="3600783"/>
            <a:ext cx="553122" cy="60652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3F65294-7D14-AD92-49B3-F3B98F24A13B}"/>
              </a:ext>
            </a:extLst>
          </p:cNvPr>
          <p:cNvCxnSpPr>
            <a:cxnSpLocks/>
          </p:cNvCxnSpPr>
          <p:nvPr/>
        </p:nvCxnSpPr>
        <p:spPr>
          <a:xfrm>
            <a:off x="1315811" y="3890320"/>
            <a:ext cx="705240" cy="198085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59D3D2D-6DC0-1AEB-F5B6-44B1A853F7A0}"/>
              </a:ext>
            </a:extLst>
          </p:cNvPr>
          <p:cNvCxnSpPr>
            <a:cxnSpLocks/>
          </p:cNvCxnSpPr>
          <p:nvPr/>
        </p:nvCxnSpPr>
        <p:spPr>
          <a:xfrm>
            <a:off x="3071817" y="833345"/>
            <a:ext cx="508292" cy="303217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357AA58-630D-C403-BD7C-762E81B67845}"/>
              </a:ext>
            </a:extLst>
          </p:cNvPr>
          <p:cNvCxnSpPr>
            <a:cxnSpLocks/>
          </p:cNvCxnSpPr>
          <p:nvPr/>
        </p:nvCxnSpPr>
        <p:spPr>
          <a:xfrm>
            <a:off x="3277754" y="863118"/>
            <a:ext cx="276887" cy="50547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FCD7E5B-D57C-933D-AF25-F669AD061C0B}"/>
              </a:ext>
            </a:extLst>
          </p:cNvPr>
          <p:cNvCxnSpPr>
            <a:cxnSpLocks/>
          </p:cNvCxnSpPr>
          <p:nvPr/>
        </p:nvCxnSpPr>
        <p:spPr>
          <a:xfrm flipV="1">
            <a:off x="2159624" y="3022410"/>
            <a:ext cx="1252323" cy="1503712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6DB8B75-8A3E-933F-B077-5657AFC0FAF1}"/>
              </a:ext>
            </a:extLst>
          </p:cNvPr>
          <p:cNvSpPr txBox="1"/>
          <p:nvPr/>
        </p:nvSpPr>
        <p:spPr>
          <a:xfrm>
            <a:off x="207487" y="4280789"/>
            <a:ext cx="1334470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Green color used for Current Page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EDF3282-56EE-7030-A168-C0C41B719077}"/>
              </a:ext>
            </a:extLst>
          </p:cNvPr>
          <p:cNvCxnSpPr>
            <a:cxnSpLocks/>
          </p:cNvCxnSpPr>
          <p:nvPr/>
        </p:nvCxnSpPr>
        <p:spPr>
          <a:xfrm>
            <a:off x="1359782" y="4444724"/>
            <a:ext cx="313356" cy="68688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B5F9B-2240-8596-CB22-5A385B989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947" y="809625"/>
            <a:ext cx="4270981" cy="4305300"/>
          </a:xfrm>
          <a:prstGeom prst="rect">
            <a:avLst/>
          </a:prstGeom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EC6FBD8-7C0A-187B-05BF-E588D1AA956D}"/>
              </a:ext>
            </a:extLst>
          </p:cNvPr>
          <p:cNvCxnSpPr/>
          <p:nvPr/>
        </p:nvCxnSpPr>
        <p:spPr>
          <a:xfrm flipV="1">
            <a:off x="1252287" y="1570121"/>
            <a:ext cx="523374" cy="223588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0BA01E2-A5DC-FD41-CDD7-E47C9BB6B8A1}"/>
              </a:ext>
            </a:extLst>
          </p:cNvPr>
          <p:cNvCxnSpPr/>
          <p:nvPr/>
        </p:nvCxnSpPr>
        <p:spPr>
          <a:xfrm flipV="1">
            <a:off x="1249781" y="1637798"/>
            <a:ext cx="1034716" cy="148392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2FC19F6-6BCE-89A9-D883-6201656B7F5F}"/>
              </a:ext>
            </a:extLst>
          </p:cNvPr>
          <p:cNvCxnSpPr/>
          <p:nvPr/>
        </p:nvCxnSpPr>
        <p:spPr>
          <a:xfrm flipV="1">
            <a:off x="1256423" y="1490936"/>
            <a:ext cx="1358229" cy="296076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E363F77-A660-AF03-C6D2-C68BC7355C34}"/>
              </a:ext>
            </a:extLst>
          </p:cNvPr>
          <p:cNvCxnSpPr/>
          <p:nvPr/>
        </p:nvCxnSpPr>
        <p:spPr>
          <a:xfrm flipV="1">
            <a:off x="1247915" y="1609586"/>
            <a:ext cx="1711162" cy="20357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04114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wireframe (2)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13FE71-6E48-4F96-ACE5-DEAC5D12630D}"/>
              </a:ext>
            </a:extLst>
          </p:cNvPr>
          <p:cNvSpPr txBox="1"/>
          <p:nvPr/>
        </p:nvSpPr>
        <p:spPr>
          <a:xfrm>
            <a:off x="13328263" y="11344674"/>
            <a:ext cx="2318235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US" sz="1000">
              <a:latin typeface="Raleway" pitchFamily="2" charset="0"/>
              <a:cs typeface="Prompt" panose="00000500000000000000" pitchFamily="2" charset="-34"/>
            </a:endParaRPr>
          </a:p>
          <a:p>
            <a:r>
              <a:rPr lang="en-US" sz="1000" b="1">
                <a:cs typeface="Prompt"/>
              </a:rPr>
              <a:t>ID: 6520102</a:t>
            </a:r>
          </a:p>
          <a:p>
            <a:r>
              <a:rPr lang="en-US" sz="1000" b="1"/>
              <a:t>Name: Aung </a:t>
            </a:r>
            <a:r>
              <a:rPr lang="en-US" sz="1000" b="1" err="1"/>
              <a:t>Bhone</a:t>
            </a:r>
            <a:r>
              <a:rPr lang="en-US" sz="1000" b="1"/>
              <a:t>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07350-F067-2551-1B35-970E6E733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93" y="850772"/>
            <a:ext cx="1651852" cy="3369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DA789C-55B3-A2AA-37A5-404DA5218E3C}"/>
              </a:ext>
            </a:extLst>
          </p:cNvPr>
          <p:cNvSpPr txBox="1"/>
          <p:nvPr/>
        </p:nvSpPr>
        <p:spPr>
          <a:xfrm>
            <a:off x="910099" y="4679368"/>
            <a:ext cx="13334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Id -6622085</a:t>
            </a:r>
          </a:p>
          <a:p>
            <a:r>
              <a:rPr lang="en-US" sz="1200"/>
              <a:t>Name- Min Htet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1D934-B543-2EB9-008E-31E9DBC89291}"/>
              </a:ext>
            </a:extLst>
          </p:cNvPr>
          <p:cNvSpPr txBox="1"/>
          <p:nvPr/>
        </p:nvSpPr>
        <p:spPr>
          <a:xfrm>
            <a:off x="2604717" y="1163692"/>
            <a:ext cx="73344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App Title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6CE7E-EB38-9A89-B01C-F4BA6817FD53}"/>
              </a:ext>
            </a:extLst>
          </p:cNvPr>
          <p:cNvSpPr txBox="1"/>
          <p:nvPr/>
        </p:nvSpPr>
        <p:spPr>
          <a:xfrm>
            <a:off x="2567563" y="727700"/>
            <a:ext cx="1016622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Search button</a:t>
            </a:r>
          </a:p>
        </p:txBody>
      </p:sp>
      <p:pic>
        <p:nvPicPr>
          <p:cNvPr id="9" name="Picture 8" descr="A screen shot of a mail&#10;&#10;Description automatically generated">
            <a:extLst>
              <a:ext uri="{FF2B5EF4-FFF2-40B4-BE49-F238E27FC236}">
                <a16:creationId xmlns:a16="http://schemas.microsoft.com/office/drawing/2014/main" id="{F07EB327-8E62-0CB5-D18B-4D6D1621F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160" y="1070409"/>
            <a:ext cx="1423844" cy="30861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9C2274-8FC6-9AFB-11C6-6BFCAD013BD0}"/>
              </a:ext>
            </a:extLst>
          </p:cNvPr>
          <p:cNvCxnSpPr/>
          <p:nvPr/>
        </p:nvCxnSpPr>
        <p:spPr>
          <a:xfrm>
            <a:off x="5231960" y="1213123"/>
            <a:ext cx="493865" cy="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BC9F85-FC4D-D8E3-99F1-45CCC32FE5DC}"/>
              </a:ext>
            </a:extLst>
          </p:cNvPr>
          <p:cNvCxnSpPr>
            <a:cxnSpLocks/>
          </p:cNvCxnSpPr>
          <p:nvPr/>
        </p:nvCxnSpPr>
        <p:spPr>
          <a:xfrm flipH="1" flipV="1">
            <a:off x="7069791" y="1191435"/>
            <a:ext cx="435607" cy="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CF265A-CC2E-8EB1-D42C-F603FE971F26}"/>
              </a:ext>
            </a:extLst>
          </p:cNvPr>
          <p:cNvCxnSpPr>
            <a:cxnSpLocks/>
          </p:cNvCxnSpPr>
          <p:nvPr/>
        </p:nvCxnSpPr>
        <p:spPr>
          <a:xfrm>
            <a:off x="5250799" y="1947910"/>
            <a:ext cx="820437" cy="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90E82C-D984-1768-4205-7591CA13A228}"/>
              </a:ext>
            </a:extLst>
          </p:cNvPr>
          <p:cNvCxnSpPr/>
          <p:nvPr/>
        </p:nvCxnSpPr>
        <p:spPr>
          <a:xfrm flipH="1" flipV="1">
            <a:off x="6886573" y="1218677"/>
            <a:ext cx="2513" cy="18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1CC6368-9334-4930-7148-63F5EA41D187}"/>
              </a:ext>
            </a:extLst>
          </p:cNvPr>
          <p:cNvCxnSpPr/>
          <p:nvPr/>
        </p:nvCxnSpPr>
        <p:spPr>
          <a:xfrm flipH="1">
            <a:off x="7024739" y="3833760"/>
            <a:ext cx="379324" cy="2486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6ECE2A5-E499-77E6-F855-E173E4AD7144}"/>
              </a:ext>
            </a:extLst>
          </p:cNvPr>
          <p:cNvCxnSpPr>
            <a:cxnSpLocks/>
          </p:cNvCxnSpPr>
          <p:nvPr/>
        </p:nvCxnSpPr>
        <p:spPr>
          <a:xfrm flipH="1" flipV="1">
            <a:off x="5329079" y="3423034"/>
            <a:ext cx="649374" cy="2285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4461CF6-EE6C-D2C1-EF3A-3B663ED79DA6}"/>
              </a:ext>
            </a:extLst>
          </p:cNvPr>
          <p:cNvCxnSpPr>
            <a:cxnSpLocks/>
          </p:cNvCxnSpPr>
          <p:nvPr/>
        </p:nvCxnSpPr>
        <p:spPr>
          <a:xfrm flipH="1" flipV="1">
            <a:off x="5347921" y="3718204"/>
            <a:ext cx="649373" cy="1155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0F1FC1C-B3ED-F06D-513A-4B07893AC529}"/>
              </a:ext>
            </a:extLst>
          </p:cNvPr>
          <p:cNvCxnSpPr>
            <a:cxnSpLocks/>
          </p:cNvCxnSpPr>
          <p:nvPr/>
        </p:nvCxnSpPr>
        <p:spPr>
          <a:xfrm flipH="1" flipV="1">
            <a:off x="5329080" y="3875211"/>
            <a:ext cx="523768" cy="1846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81CBCB4-350D-0DB1-A9DC-F78FBFC4C831}"/>
              </a:ext>
            </a:extLst>
          </p:cNvPr>
          <p:cNvCxnSpPr>
            <a:cxnSpLocks/>
          </p:cNvCxnSpPr>
          <p:nvPr/>
        </p:nvCxnSpPr>
        <p:spPr>
          <a:xfrm>
            <a:off x="6732080" y="4059848"/>
            <a:ext cx="154493" cy="1921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AEE4C1-907A-F2CB-CD1E-4EE4E23FDF86}"/>
              </a:ext>
            </a:extLst>
          </p:cNvPr>
          <p:cNvCxnSpPr/>
          <p:nvPr/>
        </p:nvCxnSpPr>
        <p:spPr>
          <a:xfrm flipH="1" flipV="1">
            <a:off x="6434400" y="4088738"/>
            <a:ext cx="8791" cy="22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EEF6BD4-C2BA-5A86-38E6-09EAD2501755}"/>
              </a:ext>
            </a:extLst>
          </p:cNvPr>
          <p:cNvCxnSpPr>
            <a:cxnSpLocks/>
          </p:cNvCxnSpPr>
          <p:nvPr/>
        </p:nvCxnSpPr>
        <p:spPr>
          <a:xfrm flipH="1">
            <a:off x="5850337" y="4059848"/>
            <a:ext cx="303963" cy="2298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84DFB9C-3858-31E5-20CE-A95185D7CC1A}"/>
              </a:ext>
            </a:extLst>
          </p:cNvPr>
          <p:cNvCxnSpPr>
            <a:cxnSpLocks/>
          </p:cNvCxnSpPr>
          <p:nvPr/>
        </p:nvCxnSpPr>
        <p:spPr>
          <a:xfrm flipV="1">
            <a:off x="7020969" y="3190666"/>
            <a:ext cx="368024" cy="1218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2AD2F31-EB6B-EF8A-E554-FE1A867A30F2}"/>
              </a:ext>
            </a:extLst>
          </p:cNvPr>
          <p:cNvCxnSpPr>
            <a:cxnSpLocks/>
          </p:cNvCxnSpPr>
          <p:nvPr/>
        </p:nvCxnSpPr>
        <p:spPr>
          <a:xfrm flipV="1">
            <a:off x="6958167" y="2612886"/>
            <a:ext cx="437106" cy="1218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213A86-7FAF-E2B5-7412-607DCF21DA74}"/>
              </a:ext>
            </a:extLst>
          </p:cNvPr>
          <p:cNvCxnSpPr>
            <a:cxnSpLocks/>
          </p:cNvCxnSpPr>
          <p:nvPr/>
        </p:nvCxnSpPr>
        <p:spPr>
          <a:xfrm>
            <a:off x="5231109" y="2295108"/>
            <a:ext cx="631790" cy="1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AA93C0D-D518-F080-F12B-8DDC98C496CC}"/>
              </a:ext>
            </a:extLst>
          </p:cNvPr>
          <p:cNvCxnSpPr>
            <a:cxnSpLocks/>
          </p:cNvCxnSpPr>
          <p:nvPr/>
        </p:nvCxnSpPr>
        <p:spPr>
          <a:xfrm>
            <a:off x="5344154" y="3142938"/>
            <a:ext cx="506186" cy="1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5803657-CF82-31DB-3377-B545A9816CA5}"/>
              </a:ext>
            </a:extLst>
          </p:cNvPr>
          <p:cNvCxnSpPr>
            <a:cxnSpLocks/>
          </p:cNvCxnSpPr>
          <p:nvPr/>
        </p:nvCxnSpPr>
        <p:spPr>
          <a:xfrm flipV="1">
            <a:off x="6612755" y="942348"/>
            <a:ext cx="280099" cy="2348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9121F35-7E8D-0B01-9EA8-5E01F04A8424}"/>
              </a:ext>
            </a:extLst>
          </p:cNvPr>
          <p:cNvCxnSpPr>
            <a:cxnSpLocks/>
          </p:cNvCxnSpPr>
          <p:nvPr/>
        </p:nvCxnSpPr>
        <p:spPr>
          <a:xfrm>
            <a:off x="6889084" y="1403317"/>
            <a:ext cx="342904" cy="6443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B4863FB-144B-A68E-E2E9-AC7ED472F75F}"/>
              </a:ext>
            </a:extLst>
          </p:cNvPr>
          <p:cNvSpPr txBox="1"/>
          <p:nvPr/>
        </p:nvSpPr>
        <p:spPr>
          <a:xfrm>
            <a:off x="4580957" y="1077241"/>
            <a:ext cx="1018802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Return Button</a:t>
            </a:r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490874-3259-4EE4-7AE9-9D6A77A446B6}"/>
              </a:ext>
            </a:extLst>
          </p:cNvPr>
          <p:cNvSpPr txBox="1"/>
          <p:nvPr/>
        </p:nvSpPr>
        <p:spPr>
          <a:xfrm>
            <a:off x="6857764" y="847180"/>
            <a:ext cx="66758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App Title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5D0655-6CBE-DB71-2551-A7F3A2FE7B3D}"/>
              </a:ext>
            </a:extLst>
          </p:cNvPr>
          <p:cNvSpPr txBox="1"/>
          <p:nvPr/>
        </p:nvSpPr>
        <p:spPr>
          <a:xfrm>
            <a:off x="4574740" y="1834877"/>
            <a:ext cx="88306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Pet Image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636ECB-A83E-61DA-4799-379D66534F10}"/>
              </a:ext>
            </a:extLst>
          </p:cNvPr>
          <p:cNvSpPr txBox="1"/>
          <p:nvPr/>
        </p:nvSpPr>
        <p:spPr>
          <a:xfrm>
            <a:off x="7288180" y="2514074"/>
            <a:ext cx="109506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Details of pet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F2EBB4-6A6B-8DE0-9ABF-A6D0F8169010}"/>
              </a:ext>
            </a:extLst>
          </p:cNvPr>
          <p:cNvSpPr txBox="1"/>
          <p:nvPr/>
        </p:nvSpPr>
        <p:spPr>
          <a:xfrm>
            <a:off x="7191898" y="1876215"/>
            <a:ext cx="154807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Green color used for current on searched page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4DCF9D-6E15-5956-D239-9A3601F3A7F5}"/>
              </a:ext>
            </a:extLst>
          </p:cNvPr>
          <p:cNvSpPr txBox="1"/>
          <p:nvPr/>
        </p:nvSpPr>
        <p:spPr>
          <a:xfrm>
            <a:off x="7524749" y="1088571"/>
            <a:ext cx="113619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Profile Button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384646-659A-366B-96C2-4FF3724754CB}"/>
              </a:ext>
            </a:extLst>
          </p:cNvPr>
          <p:cNvSpPr txBox="1"/>
          <p:nvPr/>
        </p:nvSpPr>
        <p:spPr>
          <a:xfrm>
            <a:off x="4473426" y="2190594"/>
            <a:ext cx="97929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Pet details Title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22F4E4-A5AD-E370-1F4E-8E3D1FC7C942}"/>
              </a:ext>
            </a:extLst>
          </p:cNvPr>
          <p:cNvSpPr txBox="1"/>
          <p:nvPr/>
        </p:nvSpPr>
        <p:spPr>
          <a:xfrm>
            <a:off x="4563431" y="3011748"/>
            <a:ext cx="98729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Description title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335B8D-4A76-05BD-D364-8F947959994C}"/>
              </a:ext>
            </a:extLst>
          </p:cNvPr>
          <p:cNvCxnSpPr>
            <a:cxnSpLocks/>
          </p:cNvCxnSpPr>
          <p:nvPr/>
        </p:nvCxnSpPr>
        <p:spPr>
          <a:xfrm flipH="1" flipV="1">
            <a:off x="1581615" y="1029735"/>
            <a:ext cx="1110305" cy="24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0CDB49-6017-9623-AFD8-78604F1FD889}"/>
              </a:ext>
            </a:extLst>
          </p:cNvPr>
          <p:cNvSpPr txBox="1"/>
          <p:nvPr/>
        </p:nvSpPr>
        <p:spPr>
          <a:xfrm>
            <a:off x="7360448" y="3082464"/>
            <a:ext cx="1201242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Description of Pet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18846-3911-6AC5-0A6D-759DB7180F23}"/>
              </a:ext>
            </a:extLst>
          </p:cNvPr>
          <p:cNvCxnSpPr>
            <a:cxnSpLocks/>
          </p:cNvCxnSpPr>
          <p:nvPr/>
        </p:nvCxnSpPr>
        <p:spPr>
          <a:xfrm flipH="1">
            <a:off x="2044991" y="871844"/>
            <a:ext cx="518214" cy="4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1FA83E6-69A8-3F0C-5611-9D2CCD2C9020}"/>
              </a:ext>
            </a:extLst>
          </p:cNvPr>
          <p:cNvSpPr txBox="1"/>
          <p:nvPr/>
        </p:nvSpPr>
        <p:spPr>
          <a:xfrm>
            <a:off x="7360910" y="3703650"/>
            <a:ext cx="92075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Friends and followers button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8A240F-EB11-79DB-3C39-473520D1511D}"/>
              </a:ext>
            </a:extLst>
          </p:cNvPr>
          <p:cNvSpPr txBox="1"/>
          <p:nvPr/>
        </p:nvSpPr>
        <p:spPr>
          <a:xfrm>
            <a:off x="4640912" y="3768659"/>
            <a:ext cx="83744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Home Button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D31ED8-3B26-5576-D9A5-50F06780E95A}"/>
              </a:ext>
            </a:extLst>
          </p:cNvPr>
          <p:cNvCxnSpPr>
            <a:cxnSpLocks/>
          </p:cNvCxnSpPr>
          <p:nvPr/>
        </p:nvCxnSpPr>
        <p:spPr>
          <a:xfrm flipH="1" flipV="1">
            <a:off x="2199450" y="998843"/>
            <a:ext cx="497621" cy="5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02F718-9111-D9A2-201C-42EB2DED78D3}"/>
              </a:ext>
            </a:extLst>
          </p:cNvPr>
          <p:cNvSpPr txBox="1"/>
          <p:nvPr/>
        </p:nvSpPr>
        <p:spPr>
          <a:xfrm>
            <a:off x="2606206" y="937647"/>
            <a:ext cx="109666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Profile button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28F4CA-5AAF-DE17-64DE-D0F984AB226E}"/>
              </a:ext>
            </a:extLst>
          </p:cNvPr>
          <p:cNvSpPr txBox="1"/>
          <p:nvPr/>
        </p:nvSpPr>
        <p:spPr>
          <a:xfrm>
            <a:off x="6839004" y="4157281"/>
            <a:ext cx="104474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Chat inbox button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4CBFDD-FF06-5B9F-42C1-137AA6461C43}"/>
              </a:ext>
            </a:extLst>
          </p:cNvPr>
          <p:cNvSpPr txBox="1"/>
          <p:nvPr/>
        </p:nvSpPr>
        <p:spPr>
          <a:xfrm>
            <a:off x="5949717" y="4312470"/>
            <a:ext cx="112159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Create Post Button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723721-895A-BE86-224A-20BA3237363B}"/>
              </a:ext>
            </a:extLst>
          </p:cNvPr>
          <p:cNvSpPr txBox="1"/>
          <p:nvPr/>
        </p:nvSpPr>
        <p:spPr>
          <a:xfrm>
            <a:off x="4917829" y="4174732"/>
            <a:ext cx="112245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Find Match Button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FAA43A-314C-4B10-068A-AEE03598C9E4}"/>
              </a:ext>
            </a:extLst>
          </p:cNvPr>
          <p:cNvCxnSpPr>
            <a:cxnSpLocks/>
          </p:cNvCxnSpPr>
          <p:nvPr/>
        </p:nvCxnSpPr>
        <p:spPr>
          <a:xfrm flipH="1" flipV="1">
            <a:off x="2024399" y="1935897"/>
            <a:ext cx="621185" cy="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558A37-B8C4-77E8-5BCE-B978FAC2E345}"/>
              </a:ext>
            </a:extLst>
          </p:cNvPr>
          <p:cNvCxnSpPr>
            <a:cxnSpLocks/>
          </p:cNvCxnSpPr>
          <p:nvPr/>
        </p:nvCxnSpPr>
        <p:spPr>
          <a:xfrm flipH="1">
            <a:off x="2014101" y="2148709"/>
            <a:ext cx="549104" cy="1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1759D3-6FA2-05FA-0612-F02B5FE852B0}"/>
              </a:ext>
            </a:extLst>
          </p:cNvPr>
          <p:cNvCxnSpPr>
            <a:cxnSpLocks/>
          </p:cNvCxnSpPr>
          <p:nvPr/>
        </p:nvCxnSpPr>
        <p:spPr>
          <a:xfrm flipH="1">
            <a:off x="1895682" y="2370101"/>
            <a:ext cx="636629" cy="1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156A2F4-4DAD-C5DA-D456-47C1B92A7A10}"/>
              </a:ext>
            </a:extLst>
          </p:cNvPr>
          <p:cNvSpPr txBox="1"/>
          <p:nvPr/>
        </p:nvSpPr>
        <p:spPr>
          <a:xfrm>
            <a:off x="4536504" y="3322562"/>
            <a:ext cx="85427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Contact button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1F5924-965C-1296-A8E0-9FE69FA61603}"/>
              </a:ext>
            </a:extLst>
          </p:cNvPr>
          <p:cNvSpPr txBox="1"/>
          <p:nvPr/>
        </p:nvSpPr>
        <p:spPr>
          <a:xfrm>
            <a:off x="4685229" y="3602016"/>
            <a:ext cx="7403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Save Button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27433-D788-EB29-DFF4-958CA6C0869B}"/>
              </a:ext>
            </a:extLst>
          </p:cNvPr>
          <p:cNvSpPr txBox="1"/>
          <p:nvPr/>
        </p:nvSpPr>
        <p:spPr>
          <a:xfrm>
            <a:off x="2567563" y="1839808"/>
            <a:ext cx="1016622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Pet 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E0A47-27CE-8970-D6BE-2FBCFC606345}"/>
              </a:ext>
            </a:extLst>
          </p:cNvPr>
          <p:cNvSpPr txBox="1"/>
          <p:nvPr/>
        </p:nvSpPr>
        <p:spPr>
          <a:xfrm>
            <a:off x="2567563" y="2050903"/>
            <a:ext cx="1016622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Pet image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46B020-8336-F8F6-9513-FE2F2E5FF1C1}"/>
              </a:ext>
            </a:extLst>
          </p:cNvPr>
          <p:cNvSpPr txBox="1"/>
          <p:nvPr/>
        </p:nvSpPr>
        <p:spPr>
          <a:xfrm>
            <a:off x="2464590" y="2267145"/>
            <a:ext cx="1016622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Pet details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7BBD8D-1486-B638-4134-381B4BED321C}"/>
              </a:ext>
            </a:extLst>
          </p:cNvPr>
          <p:cNvCxnSpPr/>
          <p:nvPr/>
        </p:nvCxnSpPr>
        <p:spPr>
          <a:xfrm flipH="1">
            <a:off x="1440591" y="4179157"/>
            <a:ext cx="32951" cy="18329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7250E3-968D-3766-41A7-F53B01819317}"/>
              </a:ext>
            </a:extLst>
          </p:cNvPr>
          <p:cNvCxnSpPr/>
          <p:nvPr/>
        </p:nvCxnSpPr>
        <p:spPr>
          <a:xfrm flipV="1">
            <a:off x="528766" y="4123038"/>
            <a:ext cx="270816" cy="329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350946-112D-D353-7ACA-A2EA8AC7B892}"/>
              </a:ext>
            </a:extLst>
          </p:cNvPr>
          <p:cNvCxnSpPr/>
          <p:nvPr/>
        </p:nvCxnSpPr>
        <p:spPr>
          <a:xfrm flipH="1">
            <a:off x="818891" y="4118661"/>
            <a:ext cx="290384" cy="2605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19D3B98-C832-7DA9-75AF-212D6B0F389B}"/>
              </a:ext>
            </a:extLst>
          </p:cNvPr>
          <p:cNvSpPr txBox="1"/>
          <p:nvPr/>
        </p:nvSpPr>
        <p:spPr>
          <a:xfrm>
            <a:off x="-1613" y="4089767"/>
            <a:ext cx="64592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/>
              <a:t>Home Button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19A43F8-811A-983A-71E2-48A2E5909E97}"/>
              </a:ext>
            </a:extLst>
          </p:cNvPr>
          <p:cNvCxnSpPr>
            <a:cxnSpLocks/>
          </p:cNvCxnSpPr>
          <p:nvPr/>
        </p:nvCxnSpPr>
        <p:spPr>
          <a:xfrm>
            <a:off x="16995509" y="10390558"/>
            <a:ext cx="154493" cy="1921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60D5476-FE07-C31C-E778-08BDC8B0B49C}"/>
              </a:ext>
            </a:extLst>
          </p:cNvPr>
          <p:cNvCxnSpPr>
            <a:cxnSpLocks/>
          </p:cNvCxnSpPr>
          <p:nvPr/>
        </p:nvCxnSpPr>
        <p:spPr>
          <a:xfrm>
            <a:off x="17351348" y="10746397"/>
            <a:ext cx="154493" cy="1921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93C4F0B-4D19-8C9E-4095-97EB12F27B57}"/>
              </a:ext>
            </a:extLst>
          </p:cNvPr>
          <p:cNvCxnSpPr>
            <a:cxnSpLocks/>
          </p:cNvCxnSpPr>
          <p:nvPr/>
        </p:nvCxnSpPr>
        <p:spPr>
          <a:xfrm>
            <a:off x="17707188" y="11102237"/>
            <a:ext cx="154493" cy="1921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C07BB95-86F3-60C2-269C-BD9BBD749060}"/>
              </a:ext>
            </a:extLst>
          </p:cNvPr>
          <p:cNvSpPr txBox="1"/>
          <p:nvPr/>
        </p:nvSpPr>
        <p:spPr>
          <a:xfrm>
            <a:off x="297008" y="4280267"/>
            <a:ext cx="826123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/>
              <a:t>Find match button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FB79B6-A9E7-2F49-E519-C29760C9BADE}"/>
              </a:ext>
            </a:extLst>
          </p:cNvPr>
          <p:cNvCxnSpPr>
            <a:cxnSpLocks/>
          </p:cNvCxnSpPr>
          <p:nvPr/>
        </p:nvCxnSpPr>
        <p:spPr>
          <a:xfrm>
            <a:off x="4487207" y="10271945"/>
            <a:ext cx="154493" cy="1921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F022084-222B-DDDA-3A08-D16F801A98F5}"/>
              </a:ext>
            </a:extLst>
          </p:cNvPr>
          <p:cNvSpPr txBox="1"/>
          <p:nvPr/>
        </p:nvSpPr>
        <p:spPr>
          <a:xfrm>
            <a:off x="5754407" y="4550188"/>
            <a:ext cx="23344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ID: 6520102</a:t>
            </a:r>
          </a:p>
          <a:p>
            <a:r>
              <a:rPr lang="en-US" sz="1200" b="1"/>
              <a:t>Name: Aung </a:t>
            </a:r>
            <a:r>
              <a:rPr lang="en-US" sz="1200" b="1" err="1"/>
              <a:t>Bhone</a:t>
            </a:r>
            <a:r>
              <a:rPr lang="en-US" sz="1200" b="1"/>
              <a:t> Naing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3A02-7106-0C27-82DA-0A0B7D2C854A}"/>
              </a:ext>
            </a:extLst>
          </p:cNvPr>
          <p:cNvSpPr txBox="1"/>
          <p:nvPr/>
        </p:nvSpPr>
        <p:spPr>
          <a:xfrm>
            <a:off x="1079602" y="4306010"/>
            <a:ext cx="8261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/>
              <a:t>Create post button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B1FD73-3DAA-E07B-1F7E-E285CB1690A8}"/>
              </a:ext>
            </a:extLst>
          </p:cNvPr>
          <p:cNvCxnSpPr/>
          <p:nvPr/>
        </p:nvCxnSpPr>
        <p:spPr>
          <a:xfrm>
            <a:off x="1844245" y="4148264"/>
            <a:ext cx="193590" cy="2141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3C51BC-131B-9595-6F00-8BB74A0D5CFA}"/>
              </a:ext>
            </a:extLst>
          </p:cNvPr>
          <p:cNvSpPr txBox="1"/>
          <p:nvPr/>
        </p:nvSpPr>
        <p:spPr>
          <a:xfrm>
            <a:off x="1893088" y="4326604"/>
            <a:ext cx="826123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/>
              <a:t>Chat inbox button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0EBC5B-D92C-1F89-17F0-81A0FFE50E76}"/>
              </a:ext>
            </a:extLst>
          </p:cNvPr>
          <p:cNvCxnSpPr>
            <a:cxnSpLocks/>
          </p:cNvCxnSpPr>
          <p:nvPr/>
        </p:nvCxnSpPr>
        <p:spPr>
          <a:xfrm>
            <a:off x="2137716" y="4137966"/>
            <a:ext cx="523104" cy="309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49232EC-8D49-F69B-5133-F45AD05B2B0B}"/>
              </a:ext>
            </a:extLst>
          </p:cNvPr>
          <p:cNvSpPr txBox="1"/>
          <p:nvPr/>
        </p:nvSpPr>
        <p:spPr>
          <a:xfrm>
            <a:off x="2608750" y="4043428"/>
            <a:ext cx="10063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Friends and followers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1CA762B-217A-8130-EE98-DE19F77EA932}"/>
              </a:ext>
            </a:extLst>
          </p:cNvPr>
          <p:cNvCxnSpPr/>
          <p:nvPr/>
        </p:nvCxnSpPr>
        <p:spPr>
          <a:xfrm flipV="1">
            <a:off x="353710" y="1002956"/>
            <a:ext cx="342901" cy="28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2BF0FB3-47CE-20CB-06A9-340611891233}"/>
              </a:ext>
            </a:extLst>
          </p:cNvPr>
          <p:cNvSpPr txBox="1"/>
          <p:nvPr/>
        </p:nvSpPr>
        <p:spPr>
          <a:xfrm>
            <a:off x="-1523" y="1269251"/>
            <a:ext cx="533501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/>
              <a:t>Return button</a:t>
            </a:r>
          </a:p>
          <a:p>
            <a:endParaRPr lang="en-US" sz="70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B242C92-36FD-7DF6-3AF9-6F811D0163C3}"/>
              </a:ext>
            </a:extLst>
          </p:cNvPr>
          <p:cNvCxnSpPr/>
          <p:nvPr/>
        </p:nvCxnSpPr>
        <p:spPr>
          <a:xfrm flipH="1" flipV="1">
            <a:off x="1357204" y="1311365"/>
            <a:ext cx="1190989" cy="161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BA685F1-F625-75E0-9EA4-65EAD1D154DF}"/>
              </a:ext>
            </a:extLst>
          </p:cNvPr>
          <p:cNvCxnSpPr/>
          <p:nvPr/>
        </p:nvCxnSpPr>
        <p:spPr>
          <a:xfrm>
            <a:off x="4122731" y="726391"/>
            <a:ext cx="13087" cy="4406222"/>
          </a:xfrm>
          <a:prstGeom prst="straightConnector1">
            <a:avLst/>
          </a:prstGeom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F246D5-BA65-E395-FF21-9C1182492670}"/>
              </a:ext>
            </a:extLst>
          </p:cNvPr>
          <p:cNvCxnSpPr/>
          <p:nvPr/>
        </p:nvCxnSpPr>
        <p:spPr>
          <a:xfrm>
            <a:off x="969836" y="1573530"/>
            <a:ext cx="301016" cy="157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85683CA-095B-3A40-0A2D-63AD1CB3158D}"/>
              </a:ext>
            </a:extLst>
          </p:cNvPr>
          <p:cNvCxnSpPr/>
          <p:nvPr/>
        </p:nvCxnSpPr>
        <p:spPr>
          <a:xfrm>
            <a:off x="1363979" y="1592579"/>
            <a:ext cx="174503" cy="1439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A691E935-93B5-DED0-8CAC-AD32FFB1E345}"/>
              </a:ext>
            </a:extLst>
          </p:cNvPr>
          <p:cNvCxnSpPr>
            <a:cxnSpLocks/>
          </p:cNvCxnSpPr>
          <p:nvPr/>
        </p:nvCxnSpPr>
        <p:spPr>
          <a:xfrm>
            <a:off x="1717349" y="1592579"/>
            <a:ext cx="174503" cy="1439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5AFD8FE-A8FB-F232-3C45-DB26F564D3DD}"/>
              </a:ext>
            </a:extLst>
          </p:cNvPr>
          <p:cNvCxnSpPr>
            <a:cxnSpLocks/>
          </p:cNvCxnSpPr>
          <p:nvPr/>
        </p:nvCxnSpPr>
        <p:spPr>
          <a:xfrm>
            <a:off x="2123070" y="1592579"/>
            <a:ext cx="174503" cy="1439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91BAC0B-6712-F0C0-6B9A-F550EA4E49B3}"/>
              </a:ext>
            </a:extLst>
          </p:cNvPr>
          <p:cNvCxnSpPr/>
          <p:nvPr/>
        </p:nvCxnSpPr>
        <p:spPr>
          <a:xfrm>
            <a:off x="1261109" y="1729739"/>
            <a:ext cx="1374217" cy="87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28B9BE4-EA70-990E-1E8F-A3EA890DD921}"/>
              </a:ext>
            </a:extLst>
          </p:cNvPr>
          <p:cNvSpPr txBox="1"/>
          <p:nvPr/>
        </p:nvSpPr>
        <p:spPr>
          <a:xfrm>
            <a:off x="2530341" y="1368740"/>
            <a:ext cx="138838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Name of searched  results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1875EE-B23A-96A1-C5EF-996336A06D3B}"/>
              </a:ext>
            </a:extLst>
          </p:cNvPr>
          <p:cNvSpPr txBox="1"/>
          <p:nvPr/>
        </p:nvSpPr>
        <p:spPr>
          <a:xfrm>
            <a:off x="2570404" y="1574173"/>
            <a:ext cx="183850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Pet category Filters to search</a:t>
            </a:r>
          </a:p>
        </p:txBody>
      </p:sp>
    </p:spTree>
    <p:extLst>
      <p:ext uri="{BB962C8B-B14F-4D97-AF65-F5344CB8AC3E}">
        <p14:creationId xmlns:p14="http://schemas.microsoft.com/office/powerpoint/2010/main" val="4015111737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C158-0EB4-DDB7-1196-262ACCA6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wireframe (3)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19618-3105-1C00-6DE2-D4F28E57F6E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2EBDB-E1BC-CF3A-D52A-7B322858DDF0}"/>
              </a:ext>
            </a:extLst>
          </p:cNvPr>
          <p:cNvSpPr txBox="1"/>
          <p:nvPr/>
        </p:nvSpPr>
        <p:spPr>
          <a:xfrm>
            <a:off x="5432418" y="2405038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Create Post Page</a:t>
            </a:r>
          </a:p>
          <a:p>
            <a:r>
              <a:rPr lang="en-US"/>
              <a:t>Sai Oum Maing , ID - 6530289</a:t>
            </a:r>
          </a:p>
        </p:txBody>
      </p:sp>
      <p:pic>
        <p:nvPicPr>
          <p:cNvPr id="6" name="Picture 5" descr="A screenshot of a mobile application&#10;&#10;Description automatically generated">
            <a:extLst>
              <a:ext uri="{FF2B5EF4-FFF2-40B4-BE49-F238E27FC236}">
                <a16:creationId xmlns:a16="http://schemas.microsoft.com/office/drawing/2014/main" id="{F879C81A-B795-9062-6738-E1155BF15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93" y="742951"/>
            <a:ext cx="3718537" cy="43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924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93415823E5C4448BEEA0D136E2C597" ma:contentTypeVersion="4" ma:contentTypeDescription="Create a new document." ma:contentTypeScope="" ma:versionID="a8b94e64fb9378bc5ad431e8c5e8991f">
  <xsd:schema xmlns:xsd="http://www.w3.org/2001/XMLSchema" xmlns:xs="http://www.w3.org/2001/XMLSchema" xmlns:p="http://schemas.microsoft.com/office/2006/metadata/properties" xmlns:ns2="843107d7-40cd-4192-ae0c-4d20887c4cb0" targetNamespace="http://schemas.microsoft.com/office/2006/metadata/properties" ma:root="true" ma:fieldsID="ddb27c38a13e78a2d5372f63021a2c86" ns2:_="">
    <xsd:import namespace="843107d7-40cd-4192-ae0c-4d20887c4c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107d7-40cd-4192-ae0c-4d20887c4c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BBD032-1554-443B-9122-1BC39999C117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43C27E02-7BD3-46F2-BA78-C5FB4EF911C5}">
  <ds:schemaRefs>
    <ds:schemaRef ds:uri="843107d7-40cd-4192-ae0c-4d20887c4c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949E339-0806-4CB6-995B-1FBC04AEB6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Antonio template</vt:lpstr>
      <vt:lpstr>PowerPoint Presentation</vt:lpstr>
      <vt:lpstr>Day 7</vt:lpstr>
      <vt:lpstr>Individual assignment:  Wireframing in Figma (1) (5%)</vt:lpstr>
      <vt:lpstr>Main wireframe (example 1)</vt:lpstr>
      <vt:lpstr>Main wireframe (example 2)</vt:lpstr>
      <vt:lpstr>Individual assignment: Wireframing in Figma (1) </vt:lpstr>
      <vt:lpstr>Main wireframe (1)</vt:lpstr>
      <vt:lpstr>Main wireframe (2)</vt:lpstr>
      <vt:lpstr>Main wireframe (3)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PAITOON PORNTRAKOON</dc:creator>
  <cp:revision>15</cp:revision>
  <dcterms:modified xsi:type="dcterms:W3CDTF">2024-09-22T07:33:16Z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0x010100F893415823E5C4448BEEA0D136E2C597</vt:lpwstr>
  </property>
</Properties>
</file>