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8"/>
  </p:notesMasterIdLst>
  <p:sldIdLst>
    <p:sldId id="575" r:id="rId5"/>
    <p:sldId id="406" r:id="rId6"/>
    <p:sldId id="389" r:id="rId7"/>
    <p:sldId id="558" r:id="rId8"/>
    <p:sldId id="571" r:id="rId9"/>
    <p:sldId id="536" r:id="rId10"/>
    <p:sldId id="573" r:id="rId11"/>
    <p:sldId id="574" r:id="rId12"/>
    <p:sldId id="548" r:id="rId13"/>
    <p:sldId id="390" r:id="rId14"/>
    <p:sldId id="572" r:id="rId15"/>
    <p:sldId id="549" r:id="rId16"/>
    <p:sldId id="308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Prompt" panose="00000500000000000000" pitchFamily="2" charset="-34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  <p:embeddedFont>
      <p:font typeface="Segoe UI" panose="020B0502040204020203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8665B7-6574-423E-A4B5-A6C020D860FF}">
  <a:tblStyle styleId="{C98665B7-6574-423E-A4B5-A6C020D86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A8698C-63BC-4B6A-AE92-7E62379B444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microsoft.com/office/2016/11/relationships/changesInfo" Target="changesInfos/changesInfo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NG BHONE NAING -" userId="S::u6520102@au.edu::01ae9bd9-f92b-4291-b5c2-d4716072a6ba" providerId="AD" clId="Web-{F97B9246-1C68-4FC2-B330-30C44B54B649}"/>
    <pc:docChg chg="modSld">
      <pc:chgData name="AUNG BHONE NAING -" userId="S::u6520102@au.edu::01ae9bd9-f92b-4291-b5c2-d4716072a6ba" providerId="AD" clId="Web-{F97B9246-1C68-4FC2-B330-30C44B54B649}" dt="2024-07-24T08:20:03.864" v="40" actId="1076"/>
      <pc:docMkLst>
        <pc:docMk/>
      </pc:docMkLst>
      <pc:sldChg chg="addSp delSp modSp">
        <pc:chgData name="AUNG BHONE NAING -" userId="S::u6520102@au.edu::01ae9bd9-f92b-4291-b5c2-d4716072a6ba" providerId="AD" clId="Web-{F97B9246-1C68-4FC2-B330-30C44B54B649}" dt="2024-07-24T08:20:03.864" v="40" actId="1076"/>
        <pc:sldMkLst>
          <pc:docMk/>
          <pc:sldMk cId="261798193" sldId="573"/>
        </pc:sldMkLst>
        <pc:spChg chg="mod">
          <ac:chgData name="AUNG BHONE NAING -" userId="S::u6520102@au.edu::01ae9bd9-f92b-4291-b5c2-d4716072a6ba" providerId="AD" clId="Web-{F97B9246-1C68-4FC2-B330-30C44B54B649}" dt="2024-07-24T08:19:21.987" v="34" actId="1076"/>
          <ac:spMkLst>
            <pc:docMk/>
            <pc:sldMk cId="261798193" sldId="573"/>
            <ac:spMk id="12" creationId="{9FBA3AD0-9035-63BA-29B9-BAED40F8A933}"/>
          </ac:spMkLst>
        </pc:spChg>
        <pc:spChg chg="mod">
          <ac:chgData name="AUNG BHONE NAING -" userId="S::u6520102@au.edu::01ae9bd9-f92b-4291-b5c2-d4716072a6ba" providerId="AD" clId="Web-{F97B9246-1C68-4FC2-B330-30C44B54B649}" dt="2024-07-24T08:20:03.864" v="40" actId="1076"/>
          <ac:spMkLst>
            <pc:docMk/>
            <pc:sldMk cId="261798193" sldId="573"/>
            <ac:spMk id="14" creationId="{203E527F-D3C6-5908-F879-932BDD4F2654}"/>
          </ac:spMkLst>
        </pc:spChg>
        <pc:picChg chg="mod">
          <ac:chgData name="AUNG BHONE NAING -" userId="S::u6520102@au.edu::01ae9bd9-f92b-4291-b5c2-d4716072a6ba" providerId="AD" clId="Web-{F97B9246-1C68-4FC2-B330-30C44B54B649}" dt="2024-07-24T08:19:46.676" v="37" actId="1076"/>
          <ac:picMkLst>
            <pc:docMk/>
            <pc:sldMk cId="261798193" sldId="573"/>
            <ac:picMk id="4" creationId="{19A9E241-DA62-1E33-F963-CEB0A6622D4B}"/>
          </ac:picMkLst>
        </pc:picChg>
        <pc:picChg chg="mod">
          <ac:chgData name="AUNG BHONE NAING -" userId="S::u6520102@au.edu::01ae9bd9-f92b-4291-b5c2-d4716072a6ba" providerId="AD" clId="Web-{F97B9246-1C68-4FC2-B330-30C44B54B649}" dt="2024-07-24T08:14:43.742" v="8" actId="1076"/>
          <ac:picMkLst>
            <pc:docMk/>
            <pc:sldMk cId="261798193" sldId="573"/>
            <ac:picMk id="5" creationId="{355FB701-B37F-7F83-1363-04D076E38217}"/>
          </ac:picMkLst>
        </pc:picChg>
        <pc:picChg chg="mod">
          <ac:chgData name="AUNG BHONE NAING -" userId="S::u6520102@au.edu::01ae9bd9-f92b-4291-b5c2-d4716072a6ba" providerId="AD" clId="Web-{F97B9246-1C68-4FC2-B330-30C44B54B649}" dt="2024-07-24T08:13:51.725" v="4" actId="1076"/>
          <ac:picMkLst>
            <pc:docMk/>
            <pc:sldMk cId="261798193" sldId="573"/>
            <ac:picMk id="8" creationId="{EE86E089-284C-4536-1BF0-C48502033BBB}"/>
          </ac:picMkLst>
        </pc:picChg>
        <pc:picChg chg="mod">
          <ac:chgData name="AUNG BHONE NAING -" userId="S::u6520102@au.edu::01ae9bd9-f92b-4291-b5c2-d4716072a6ba" providerId="AD" clId="Web-{F97B9246-1C68-4FC2-B330-30C44B54B649}" dt="2024-07-24T08:18:18.563" v="28" actId="1076"/>
          <ac:picMkLst>
            <pc:docMk/>
            <pc:sldMk cId="261798193" sldId="573"/>
            <ac:picMk id="9" creationId="{13CEE505-8D5A-6EB4-BF0E-7D5E9A02C398}"/>
          </ac:picMkLst>
        </pc:picChg>
        <pc:cxnChg chg="del">
          <ac:chgData name="AUNG BHONE NAING -" userId="S::u6520102@au.edu::01ae9bd9-f92b-4291-b5c2-d4716072a6ba" providerId="AD" clId="Web-{F97B9246-1C68-4FC2-B330-30C44B54B649}" dt="2024-07-24T08:13:33.052" v="1"/>
          <ac:cxnSpMkLst>
            <pc:docMk/>
            <pc:sldMk cId="261798193" sldId="573"/>
            <ac:cxnSpMk id="6" creationId="{A4C84CF5-96C3-68AA-C10E-EE3FD16C6FA3}"/>
          </ac:cxnSpMkLst>
        </pc:cxnChg>
        <pc:cxnChg chg="del">
          <ac:chgData name="AUNG BHONE NAING -" userId="S::u6520102@au.edu::01ae9bd9-f92b-4291-b5c2-d4716072a6ba" providerId="AD" clId="Web-{F97B9246-1C68-4FC2-B330-30C44B54B649}" dt="2024-07-24T08:13:31.521" v="0"/>
          <ac:cxnSpMkLst>
            <pc:docMk/>
            <pc:sldMk cId="261798193" sldId="573"/>
            <ac:cxnSpMk id="10" creationId="{082F37BD-89A4-29D0-6262-CE7943A0757C}"/>
          </ac:cxnSpMkLst>
        </pc:cxnChg>
        <pc:cxnChg chg="add mod">
          <ac:chgData name="AUNG BHONE NAING -" userId="S::u6520102@au.edu::01ae9bd9-f92b-4291-b5c2-d4716072a6ba" providerId="AD" clId="Web-{F97B9246-1C68-4FC2-B330-30C44B54B649}" dt="2024-07-24T08:16:41.606" v="19" actId="1076"/>
          <ac:cxnSpMkLst>
            <pc:docMk/>
            <pc:sldMk cId="261798193" sldId="573"/>
            <ac:cxnSpMk id="10" creationId="{A77E9963-9926-2B5D-46AD-EDFA20D3C9D5}"/>
          </ac:cxnSpMkLst>
        </pc:cxnChg>
        <pc:cxnChg chg="add del mod">
          <ac:chgData name="AUNG BHONE NAING -" userId="S::u6520102@au.edu::01ae9bd9-f92b-4291-b5c2-d4716072a6ba" providerId="AD" clId="Web-{F97B9246-1C68-4FC2-B330-30C44B54B649}" dt="2024-07-24T08:15:20.322" v="13"/>
          <ac:cxnSpMkLst>
            <pc:docMk/>
            <pc:sldMk cId="261798193" sldId="573"/>
            <ac:cxnSpMk id="15" creationId="{C6AC11CF-B7FA-7933-8709-AFECFCFF65E5}"/>
          </ac:cxnSpMkLst>
        </pc:cxnChg>
        <pc:cxnChg chg="add mod">
          <ac:chgData name="AUNG BHONE NAING -" userId="S::u6520102@au.edu::01ae9bd9-f92b-4291-b5c2-d4716072a6ba" providerId="AD" clId="Web-{F97B9246-1C68-4FC2-B330-30C44B54B649}" dt="2024-07-24T08:19:51.442" v="38" actId="14100"/>
          <ac:cxnSpMkLst>
            <pc:docMk/>
            <pc:sldMk cId="261798193" sldId="573"/>
            <ac:cxnSpMk id="16" creationId="{3FC8CBEE-4B4C-78BE-7CB8-E1D3AC878A90}"/>
          </ac:cxnSpMkLst>
        </pc:cxnChg>
        <pc:cxnChg chg="add mod">
          <ac:chgData name="AUNG BHONE NAING -" userId="S::u6520102@au.edu::01ae9bd9-f92b-4291-b5c2-d4716072a6ba" providerId="AD" clId="Web-{F97B9246-1C68-4FC2-B330-30C44B54B649}" dt="2024-07-24T08:19:00.018" v="33" actId="14100"/>
          <ac:cxnSpMkLst>
            <pc:docMk/>
            <pc:sldMk cId="261798193" sldId="573"/>
            <ac:cxnSpMk id="18" creationId="{7A79575D-625E-40DA-7103-DE95935D4146}"/>
          </ac:cxnSpMkLst>
        </pc:cxnChg>
      </pc:sldChg>
    </pc:docChg>
  </pc:docChgLst>
  <pc:docChgLst>
    <pc:chgData name="SAI AIK SEI MOUK -" userId="S::u6520057@au.edu::5e9b1900-5786-4d2f-bf74-67ce0b58e309" providerId="AD" clId="Web-{C131C909-04E5-546D-17FC-C64B773A6E9A}"/>
    <pc:docChg chg="modSld">
      <pc:chgData name="SAI AIK SEI MOUK -" userId="S::u6520057@au.edu::5e9b1900-5786-4d2f-bf74-67ce0b58e309" providerId="AD" clId="Web-{C131C909-04E5-546D-17FC-C64B773A6E9A}" dt="2024-08-10T14:07:50.912" v="34"/>
      <pc:docMkLst>
        <pc:docMk/>
      </pc:docMkLst>
      <pc:sldChg chg="modNotes">
        <pc:chgData name="SAI AIK SEI MOUK -" userId="S::u6520057@au.edu::5e9b1900-5786-4d2f-bf74-67ce0b58e309" providerId="AD" clId="Web-{C131C909-04E5-546D-17FC-C64B773A6E9A}" dt="2024-08-10T14:07:50.912" v="34"/>
        <pc:sldMkLst>
          <pc:docMk/>
          <pc:sldMk cId="4289924142" sldId="549"/>
        </pc:sldMkLst>
      </pc:sldChg>
      <pc:sldChg chg="modNotes">
        <pc:chgData name="SAI AIK SEI MOUK -" userId="S::u6520057@au.edu::5e9b1900-5786-4d2f-bf74-67ce0b58e309" providerId="AD" clId="Web-{C131C909-04E5-546D-17FC-C64B773A6E9A}" dt="2024-08-10T14:06:59.974" v="29"/>
        <pc:sldMkLst>
          <pc:docMk/>
          <pc:sldMk cId="1520502642" sldId="574"/>
        </pc:sldMkLst>
      </pc:sldChg>
    </pc:docChg>
  </pc:docChgLst>
  <pc:docChgLst>
    <pc:chgData name="Paitoon P." userId="f5c1bc561cecd012" providerId="LiveId" clId="{BC09D9FB-E84A-4F47-A11C-007C76EF3A2D}"/>
    <pc:docChg chg="addSld delSld modSld">
      <pc:chgData name="Paitoon P." userId="f5c1bc561cecd012" providerId="LiveId" clId="{BC09D9FB-E84A-4F47-A11C-007C76EF3A2D}" dt="2024-07-04T03:11:18.001" v="1" actId="47"/>
      <pc:docMkLst>
        <pc:docMk/>
      </pc:docMkLst>
      <pc:sldChg chg="del">
        <pc:chgData name="Paitoon P." userId="f5c1bc561cecd012" providerId="LiveId" clId="{BC09D9FB-E84A-4F47-A11C-007C76EF3A2D}" dt="2024-07-04T03:11:18.001" v="1" actId="47"/>
        <pc:sldMkLst>
          <pc:docMk/>
          <pc:sldMk cId="3363812636" sldId="322"/>
        </pc:sldMkLst>
      </pc:sldChg>
      <pc:sldChg chg="add">
        <pc:chgData name="Paitoon P." userId="f5c1bc561cecd012" providerId="LiveId" clId="{BC09D9FB-E84A-4F47-A11C-007C76EF3A2D}" dt="2024-07-04T03:11:13.954" v="0"/>
        <pc:sldMkLst>
          <pc:docMk/>
          <pc:sldMk cId="1582531272" sldId="565"/>
        </pc:sldMkLst>
      </pc:sldChg>
    </pc:docChg>
  </pc:docChgLst>
  <pc:docChgLst>
    <pc:chgData name="AUNG BHONE NAING -" userId="S::u6520102@au.edu::01ae9bd9-f92b-4291-b5c2-d4716072a6ba" providerId="AD" clId="Web-{29ABD476-46D6-4717-933E-9B7256B55732}"/>
    <pc:docChg chg="modSld">
      <pc:chgData name="AUNG BHONE NAING -" userId="S::u6520102@au.edu::01ae9bd9-f92b-4291-b5c2-d4716072a6ba" providerId="AD" clId="Web-{29ABD476-46D6-4717-933E-9B7256B55732}" dt="2024-07-24T07:44:53.871" v="1" actId="1076"/>
      <pc:docMkLst>
        <pc:docMk/>
      </pc:docMkLst>
      <pc:sldChg chg="addSp modSp">
        <pc:chgData name="AUNG BHONE NAING -" userId="S::u6520102@au.edu::01ae9bd9-f92b-4291-b5c2-d4716072a6ba" providerId="AD" clId="Web-{29ABD476-46D6-4717-933E-9B7256B55732}" dt="2024-07-24T07:44:53.871" v="1" actId="1076"/>
        <pc:sldMkLst>
          <pc:docMk/>
          <pc:sldMk cId="261798193" sldId="573"/>
        </pc:sldMkLst>
        <pc:picChg chg="add mod">
          <ac:chgData name="AUNG BHONE NAING -" userId="S::u6520102@au.edu::01ae9bd9-f92b-4291-b5c2-d4716072a6ba" providerId="AD" clId="Web-{29ABD476-46D6-4717-933E-9B7256B55732}" dt="2024-07-24T07:44:53.871" v="1" actId="1076"/>
          <ac:picMkLst>
            <pc:docMk/>
            <pc:sldMk cId="261798193" sldId="573"/>
            <ac:picMk id="5" creationId="{355FB701-B37F-7F83-1363-04D076E38217}"/>
          </ac:picMkLst>
        </pc:picChg>
      </pc:sldChg>
    </pc:docChg>
  </pc:docChgLst>
  <pc:docChgLst>
    <pc:chgData name="SAI OUM MAING -" userId="S::u6530289@au.edu::cde3bbe5-1b84-4ecb-9f52-7621d6597c47" providerId="AD" clId="Web-{D5B2F3B6-05A3-CDA3-FE74-04552EF958E2}"/>
    <pc:docChg chg="addSld modSld">
      <pc:chgData name="SAI OUM MAING -" userId="S::u6530289@au.edu::cde3bbe5-1b84-4ecb-9f52-7621d6597c47" providerId="AD" clId="Web-{D5B2F3B6-05A3-CDA3-FE74-04552EF958E2}" dt="2024-07-24T08:37:32.228" v="469" actId="1076"/>
      <pc:docMkLst>
        <pc:docMk/>
      </pc:docMkLst>
      <pc:sldChg chg="addSp delSp modSp new">
        <pc:chgData name="SAI OUM MAING -" userId="S::u6530289@au.edu::cde3bbe5-1b84-4ecb-9f52-7621d6597c47" providerId="AD" clId="Web-{D5B2F3B6-05A3-CDA3-FE74-04552EF958E2}" dt="2024-07-24T07:27:54.809" v="30"/>
        <pc:sldMkLst>
          <pc:docMk/>
          <pc:sldMk cId="261798193" sldId="573"/>
        </pc:sldMkLst>
        <pc:spChg chg="mod">
          <ac:chgData name="SAI OUM MAING -" userId="S::u6530289@au.edu::cde3bbe5-1b84-4ecb-9f52-7621d6597c47" providerId="AD" clId="Web-{D5B2F3B6-05A3-CDA3-FE74-04552EF958E2}" dt="2024-07-24T07:24:32.584" v="24" actId="20577"/>
          <ac:spMkLst>
            <pc:docMk/>
            <pc:sldMk cId="261798193" sldId="573"/>
            <ac:spMk id="2" creationId="{20DB71ED-1D8C-08AF-93A6-9AA1F2A590AB}"/>
          </ac:spMkLst>
        </pc:spChg>
        <pc:spChg chg="add del mod">
          <ac:chgData name="SAI OUM MAING -" userId="S::u6530289@au.edu::cde3bbe5-1b84-4ecb-9f52-7621d6597c47" providerId="AD" clId="Web-{D5B2F3B6-05A3-CDA3-FE74-04552EF958E2}" dt="2024-07-24T07:24:24.021" v="12"/>
          <ac:spMkLst>
            <pc:docMk/>
            <pc:sldMk cId="261798193" sldId="573"/>
            <ac:spMk id="5" creationId="{8CB99193-8529-2933-B2E6-6C1567BA6B08}"/>
          </ac:spMkLst>
        </pc:spChg>
        <pc:spChg chg="add">
          <ac:chgData name="SAI OUM MAING -" userId="S::u6530289@au.edu::cde3bbe5-1b84-4ecb-9f52-7621d6597c47" providerId="AD" clId="Web-{D5B2F3B6-05A3-CDA3-FE74-04552EF958E2}" dt="2024-07-24T07:24:07.333" v="2"/>
          <ac:spMkLst>
            <pc:docMk/>
            <pc:sldMk cId="261798193" sldId="573"/>
            <ac:spMk id="7" creationId="{C1A80424-44F8-051E-0993-7A8AA868C162}"/>
          </ac:spMkLst>
        </pc:spChg>
        <pc:spChg chg="add">
          <ac:chgData name="SAI OUM MAING -" userId="S::u6530289@au.edu::cde3bbe5-1b84-4ecb-9f52-7621d6597c47" providerId="AD" clId="Web-{D5B2F3B6-05A3-CDA3-FE74-04552EF958E2}" dt="2024-07-24T07:24:07.349" v="3"/>
          <ac:spMkLst>
            <pc:docMk/>
            <pc:sldMk cId="261798193" sldId="573"/>
            <ac:spMk id="9" creationId="{5BFEA221-0C7C-8623-F82B-83FC820CA1A4}"/>
          </ac:spMkLst>
        </pc:spChg>
        <pc:spChg chg="add">
          <ac:chgData name="SAI OUM MAING -" userId="S::u6530289@au.edu::cde3bbe5-1b84-4ecb-9f52-7621d6597c47" providerId="AD" clId="Web-{D5B2F3B6-05A3-CDA3-FE74-04552EF958E2}" dt="2024-07-24T07:24:07.349" v="4"/>
          <ac:spMkLst>
            <pc:docMk/>
            <pc:sldMk cId="261798193" sldId="573"/>
            <ac:spMk id="11" creationId="{7BA6C2C6-5563-2DAB-4077-6A8023E13520}"/>
          </ac:spMkLst>
        </pc:spChg>
        <pc:spChg chg="add">
          <ac:chgData name="SAI OUM MAING -" userId="S::u6530289@au.edu::cde3bbe5-1b84-4ecb-9f52-7621d6597c47" providerId="AD" clId="Web-{D5B2F3B6-05A3-CDA3-FE74-04552EF958E2}" dt="2024-07-24T07:24:07.364" v="5"/>
          <ac:spMkLst>
            <pc:docMk/>
            <pc:sldMk cId="261798193" sldId="573"/>
            <ac:spMk id="13" creationId="{17DA2C07-B900-DC1E-06EA-ED15A926F5CF}"/>
          </ac:spMkLst>
        </pc:spChg>
        <pc:spChg chg="add del mod">
          <ac:chgData name="SAI OUM MAING -" userId="S::u6530289@au.edu::cde3bbe5-1b84-4ecb-9f52-7621d6597c47" providerId="AD" clId="Web-{D5B2F3B6-05A3-CDA3-FE74-04552EF958E2}" dt="2024-07-24T07:27:54.809" v="30"/>
          <ac:spMkLst>
            <pc:docMk/>
            <pc:sldMk cId="261798193" sldId="573"/>
            <ac:spMk id="15" creationId="{A0AB75B2-5F7D-A06E-C97F-81970878BAB1}"/>
          </ac:spMkLst>
        </pc:spChg>
        <pc:picChg chg="add del mod">
          <ac:chgData name="SAI OUM MAING -" userId="S::u6530289@au.edu::cde3bbe5-1b84-4ecb-9f52-7621d6597c47" providerId="AD" clId="Web-{D5B2F3B6-05A3-CDA3-FE74-04552EF958E2}" dt="2024-07-24T07:27:39.075" v="28"/>
          <ac:picMkLst>
            <pc:docMk/>
            <pc:sldMk cId="261798193" sldId="573"/>
            <ac:picMk id="16" creationId="{4210EE20-AA22-B2B1-AEDE-6A5A97DFAC01}"/>
          </ac:picMkLst>
        </pc:picChg>
      </pc:sldChg>
      <pc:sldChg chg="addSp delSp modSp new">
        <pc:chgData name="SAI OUM MAING -" userId="S::u6530289@au.edu::cde3bbe5-1b84-4ecb-9f52-7621d6597c47" providerId="AD" clId="Web-{D5B2F3B6-05A3-CDA3-FE74-04552EF958E2}" dt="2024-07-24T08:37:32.228" v="469" actId="1076"/>
        <pc:sldMkLst>
          <pc:docMk/>
          <pc:sldMk cId="1520502642" sldId="574"/>
        </pc:sldMkLst>
        <pc:spChg chg="mod">
          <ac:chgData name="SAI OUM MAING -" userId="S::u6530289@au.edu::cde3bbe5-1b84-4ecb-9f52-7621d6597c47" providerId="AD" clId="Web-{D5B2F3B6-05A3-CDA3-FE74-04552EF958E2}" dt="2024-07-24T07:28:01.982" v="40" actId="20577"/>
          <ac:spMkLst>
            <pc:docMk/>
            <pc:sldMk cId="1520502642" sldId="574"/>
            <ac:spMk id="2" creationId="{CBE55B95-153C-0A6C-A071-C3D0C39D8DA9}"/>
          </ac:spMkLst>
        </pc:spChg>
        <pc:spChg chg="add mod">
          <ac:chgData name="SAI OUM MAING -" userId="S::u6530289@au.edu::cde3bbe5-1b84-4ecb-9f52-7621d6597c47" providerId="AD" clId="Web-{D5B2F3B6-05A3-CDA3-FE74-04552EF958E2}" dt="2024-07-24T08:11:52.193" v="459" actId="1076"/>
          <ac:spMkLst>
            <pc:docMk/>
            <pc:sldMk cId="1520502642" sldId="574"/>
            <ac:spMk id="18" creationId="{65262074-E13A-D7E7-3E7C-0DA4C3E3AF5A}"/>
          </ac:spMkLst>
        </pc:spChg>
        <pc:spChg chg="add mod">
          <ac:chgData name="SAI OUM MAING -" userId="S::u6530289@au.edu::cde3bbe5-1b84-4ecb-9f52-7621d6597c47" providerId="AD" clId="Web-{D5B2F3B6-05A3-CDA3-FE74-04552EF958E2}" dt="2024-07-24T08:01:26.954" v="164" actId="1076"/>
          <ac:spMkLst>
            <pc:docMk/>
            <pc:sldMk cId="1520502642" sldId="574"/>
            <ac:spMk id="20" creationId="{16C1F434-8601-FA54-20FE-D54B5BDE6FF3}"/>
          </ac:spMkLst>
        </pc:spChg>
        <pc:spChg chg="add del mod">
          <ac:chgData name="SAI OUM MAING -" userId="S::u6530289@au.edu::cde3bbe5-1b84-4ecb-9f52-7621d6597c47" providerId="AD" clId="Web-{D5B2F3B6-05A3-CDA3-FE74-04552EF958E2}" dt="2024-07-24T08:02:02.377" v="168"/>
          <ac:spMkLst>
            <pc:docMk/>
            <pc:sldMk cId="1520502642" sldId="574"/>
            <ac:spMk id="21" creationId="{6A8F2258-CA79-1B85-3F6E-6AC7F48CCC7B}"/>
          </ac:spMkLst>
        </pc:spChg>
        <pc:spChg chg="add mod">
          <ac:chgData name="SAI OUM MAING -" userId="S::u6530289@au.edu::cde3bbe5-1b84-4ecb-9f52-7621d6597c47" providerId="AD" clId="Web-{D5B2F3B6-05A3-CDA3-FE74-04552EF958E2}" dt="2024-07-24T08:12:29.303" v="467" actId="1076"/>
          <ac:spMkLst>
            <pc:docMk/>
            <pc:sldMk cId="1520502642" sldId="574"/>
            <ac:spMk id="22" creationId="{DA185080-C5A0-9286-ADE7-6DFF99F6FEC6}"/>
          </ac:spMkLst>
        </pc:spChg>
        <pc:spChg chg="add mod">
          <ac:chgData name="SAI OUM MAING -" userId="S::u6530289@au.edu::cde3bbe5-1b84-4ecb-9f52-7621d6597c47" providerId="AD" clId="Web-{D5B2F3B6-05A3-CDA3-FE74-04552EF958E2}" dt="2024-07-24T08:03:20.645" v="200" actId="1076"/>
          <ac:spMkLst>
            <pc:docMk/>
            <pc:sldMk cId="1520502642" sldId="574"/>
            <ac:spMk id="23" creationId="{1ECB4240-E0C3-309B-E619-6370CE8ACD35}"/>
          </ac:spMkLst>
        </pc:spChg>
        <pc:spChg chg="add mod">
          <ac:chgData name="SAI OUM MAING -" userId="S::u6530289@au.edu::cde3bbe5-1b84-4ecb-9f52-7621d6597c47" providerId="AD" clId="Web-{D5B2F3B6-05A3-CDA3-FE74-04552EF958E2}" dt="2024-07-24T08:04:01.849" v="229" actId="1076"/>
          <ac:spMkLst>
            <pc:docMk/>
            <pc:sldMk cId="1520502642" sldId="574"/>
            <ac:spMk id="24" creationId="{81FE5707-5282-CC46-53AE-5F96234C8BD6}"/>
          </ac:spMkLst>
        </pc:spChg>
        <pc:spChg chg="add mod">
          <ac:chgData name="SAI OUM MAING -" userId="S::u6530289@au.edu::cde3bbe5-1b84-4ecb-9f52-7621d6597c47" providerId="AD" clId="Web-{D5B2F3B6-05A3-CDA3-FE74-04552EF958E2}" dt="2024-07-24T08:07:11.074" v="319" actId="1076"/>
          <ac:spMkLst>
            <pc:docMk/>
            <pc:sldMk cId="1520502642" sldId="574"/>
            <ac:spMk id="25" creationId="{5DB309D5-B7EC-286C-F923-E696F9C5C526}"/>
          </ac:spMkLst>
        </pc:spChg>
        <pc:spChg chg="add mod">
          <ac:chgData name="SAI OUM MAING -" userId="S::u6530289@au.edu::cde3bbe5-1b84-4ecb-9f52-7621d6597c47" providerId="AD" clId="Web-{D5B2F3B6-05A3-CDA3-FE74-04552EF958E2}" dt="2024-07-24T08:07:59.045" v="332" actId="1076"/>
          <ac:spMkLst>
            <pc:docMk/>
            <pc:sldMk cId="1520502642" sldId="574"/>
            <ac:spMk id="26" creationId="{C318ED79-604E-A53A-BC6C-7DC602070979}"/>
          </ac:spMkLst>
        </pc:spChg>
        <pc:spChg chg="add mod">
          <ac:chgData name="SAI OUM MAING -" userId="S::u6530289@au.edu::cde3bbe5-1b84-4ecb-9f52-7621d6597c47" providerId="AD" clId="Web-{D5B2F3B6-05A3-CDA3-FE74-04552EF958E2}" dt="2024-07-24T08:08:44.905" v="358" actId="20577"/>
          <ac:spMkLst>
            <pc:docMk/>
            <pc:sldMk cId="1520502642" sldId="574"/>
            <ac:spMk id="27" creationId="{7EF13E5F-431C-6202-6844-9A6B08157418}"/>
          </ac:spMkLst>
        </pc:spChg>
        <pc:spChg chg="add mod">
          <ac:chgData name="SAI OUM MAING -" userId="S::u6530289@au.edu::cde3bbe5-1b84-4ecb-9f52-7621d6597c47" providerId="AD" clId="Web-{D5B2F3B6-05A3-CDA3-FE74-04552EF958E2}" dt="2024-07-24T08:10:51.910" v="456" actId="1076"/>
          <ac:spMkLst>
            <pc:docMk/>
            <pc:sldMk cId="1520502642" sldId="574"/>
            <ac:spMk id="28" creationId="{0F378F37-CFE0-FF0D-6F02-091CA838B1CA}"/>
          </ac:spMkLst>
        </pc:spChg>
        <pc:picChg chg="add mod">
          <ac:chgData name="SAI OUM MAING -" userId="S::u6530289@au.edu::cde3bbe5-1b84-4ecb-9f52-7621d6597c47" providerId="AD" clId="Web-{D5B2F3B6-05A3-CDA3-FE74-04552EF958E2}" dt="2024-07-24T07:57:00.898" v="107" actId="1076"/>
          <ac:picMkLst>
            <pc:docMk/>
            <pc:sldMk cId="1520502642" sldId="574"/>
            <ac:picMk id="4" creationId="{A8B99083-AD62-F3F6-ADC2-0A7707893505}"/>
          </ac:picMkLst>
        </pc:picChg>
        <pc:picChg chg="add del mod">
          <ac:chgData name="SAI OUM MAING -" userId="S::u6530289@au.edu::cde3bbe5-1b84-4ecb-9f52-7621d6597c47" providerId="AD" clId="Web-{D5B2F3B6-05A3-CDA3-FE74-04552EF958E2}" dt="2024-07-24T07:29:12.796" v="46"/>
          <ac:picMkLst>
            <pc:docMk/>
            <pc:sldMk cId="1520502642" sldId="574"/>
            <ac:picMk id="5" creationId="{257067C2-058D-4F22-C793-DDF5C4D3CCD5}"/>
          </ac:picMkLst>
        </pc:picChg>
        <pc:picChg chg="add mod">
          <ac:chgData name="SAI OUM MAING -" userId="S::u6530289@au.edu::cde3bbe5-1b84-4ecb-9f52-7621d6597c47" providerId="AD" clId="Web-{D5B2F3B6-05A3-CDA3-FE74-04552EF958E2}" dt="2024-07-24T07:38:20.064" v="65" actId="1076"/>
          <ac:picMkLst>
            <pc:docMk/>
            <pc:sldMk cId="1520502642" sldId="574"/>
            <ac:picMk id="6" creationId="{3146A205-88CA-C113-8EC8-7812848325A8}"/>
          </ac:picMkLst>
        </pc:picChg>
        <pc:picChg chg="add mod">
          <ac:chgData name="SAI OUM MAING -" userId="S::u6530289@au.edu::cde3bbe5-1b84-4ecb-9f52-7621d6597c47" providerId="AD" clId="Web-{D5B2F3B6-05A3-CDA3-FE74-04552EF958E2}" dt="2024-07-24T07:44:14.732" v="72" actId="1076"/>
          <ac:picMkLst>
            <pc:docMk/>
            <pc:sldMk cId="1520502642" sldId="574"/>
            <ac:picMk id="7" creationId="{C5CF3FC6-C471-4551-25D1-35FE9F70B268}"/>
          </ac:picMkLst>
        </pc:picChg>
        <pc:picChg chg="add mod">
          <ac:chgData name="SAI OUM MAING -" userId="S::u6530289@au.edu::cde3bbe5-1b84-4ecb-9f52-7621d6597c47" providerId="AD" clId="Web-{D5B2F3B6-05A3-CDA3-FE74-04552EF958E2}" dt="2024-07-24T08:37:32.228" v="469" actId="1076"/>
          <ac:picMkLst>
            <pc:docMk/>
            <pc:sldMk cId="1520502642" sldId="574"/>
            <ac:picMk id="8" creationId="{E06D066A-12B5-5CD3-1351-5557BE087D66}"/>
          </ac:picMkLst>
        </pc:picChg>
        <pc:picChg chg="add mod">
          <ac:chgData name="SAI OUM MAING -" userId="S::u6530289@au.edu::cde3bbe5-1b84-4ecb-9f52-7621d6597c47" providerId="AD" clId="Web-{D5B2F3B6-05A3-CDA3-FE74-04552EF958E2}" dt="2024-07-24T07:45:01.921" v="77" actId="1076"/>
          <ac:picMkLst>
            <pc:docMk/>
            <pc:sldMk cId="1520502642" sldId="574"/>
            <ac:picMk id="9" creationId="{509F3FC8-CE55-8810-3807-BEDB8E200C12}"/>
          </ac:picMkLst>
        </pc:picChg>
        <pc:cxnChg chg="add del mod">
          <ac:chgData name="SAI OUM MAING -" userId="S::u6530289@au.edu::cde3bbe5-1b84-4ecb-9f52-7621d6597c47" providerId="AD" clId="Web-{D5B2F3B6-05A3-CDA3-FE74-04552EF958E2}" dt="2024-07-24T07:55:18.270" v="93"/>
          <ac:cxnSpMkLst>
            <pc:docMk/>
            <pc:sldMk cId="1520502642" sldId="574"/>
            <ac:cxnSpMk id="10" creationId="{D280A06D-6930-9B82-2FE7-3FC9EBB0B557}"/>
          </ac:cxnSpMkLst>
        </pc:cxnChg>
        <pc:cxnChg chg="add del mod">
          <ac:chgData name="SAI OUM MAING -" userId="S::u6530289@au.edu::cde3bbe5-1b84-4ecb-9f52-7621d6597c47" providerId="AD" clId="Web-{D5B2F3B6-05A3-CDA3-FE74-04552EF958E2}" dt="2024-07-24T07:55:21.020" v="94"/>
          <ac:cxnSpMkLst>
            <pc:docMk/>
            <pc:sldMk cId="1520502642" sldId="574"/>
            <ac:cxnSpMk id="11" creationId="{301063E1-2A0F-02B0-D63F-4EA7DC82986F}"/>
          </ac:cxnSpMkLst>
        </pc:cxnChg>
        <pc:cxnChg chg="add del mod">
          <ac:chgData name="SAI OUM MAING -" userId="S::u6530289@au.edu::cde3bbe5-1b84-4ecb-9f52-7621d6597c47" providerId="AD" clId="Web-{D5B2F3B6-05A3-CDA3-FE74-04552EF958E2}" dt="2024-07-24T07:55:22.348" v="95"/>
          <ac:cxnSpMkLst>
            <pc:docMk/>
            <pc:sldMk cId="1520502642" sldId="574"/>
            <ac:cxnSpMk id="12" creationId="{D085B5CC-AC70-8134-AB53-F8D856F7E790}"/>
          </ac:cxnSpMkLst>
        </pc:cxnChg>
        <pc:cxnChg chg="add mod">
          <ac:chgData name="SAI OUM MAING -" userId="S::u6530289@au.edu::cde3bbe5-1b84-4ecb-9f52-7621d6597c47" providerId="AD" clId="Web-{D5B2F3B6-05A3-CDA3-FE74-04552EF958E2}" dt="2024-07-24T07:55:36.270" v="97" actId="14100"/>
          <ac:cxnSpMkLst>
            <pc:docMk/>
            <pc:sldMk cId="1520502642" sldId="574"/>
            <ac:cxnSpMk id="13" creationId="{F7648113-46C6-2B7E-A2C9-CC7654AB773A}"/>
          </ac:cxnSpMkLst>
        </pc:cxnChg>
        <pc:cxnChg chg="add mod">
          <ac:chgData name="SAI OUM MAING -" userId="S::u6530289@au.edu::cde3bbe5-1b84-4ecb-9f52-7621d6597c47" providerId="AD" clId="Web-{D5B2F3B6-05A3-CDA3-FE74-04552EF958E2}" dt="2024-07-24T07:55:59.349" v="100" actId="14100"/>
          <ac:cxnSpMkLst>
            <pc:docMk/>
            <pc:sldMk cId="1520502642" sldId="574"/>
            <ac:cxnSpMk id="14" creationId="{63A759CE-FF77-F038-FC34-F41EB1E8D02D}"/>
          </ac:cxnSpMkLst>
        </pc:cxnChg>
        <pc:cxnChg chg="add mod">
          <ac:chgData name="SAI OUM MAING -" userId="S::u6530289@au.edu::cde3bbe5-1b84-4ecb-9f52-7621d6597c47" providerId="AD" clId="Web-{D5B2F3B6-05A3-CDA3-FE74-04552EF958E2}" dt="2024-07-24T07:56:43.585" v="104" actId="14100"/>
          <ac:cxnSpMkLst>
            <pc:docMk/>
            <pc:sldMk cId="1520502642" sldId="574"/>
            <ac:cxnSpMk id="15" creationId="{BB6D6ED6-2EE6-077B-BC44-CCD33807B535}"/>
          </ac:cxnSpMkLst>
        </pc:cxnChg>
        <pc:cxnChg chg="add del mod">
          <ac:chgData name="SAI OUM MAING -" userId="S::u6530289@au.edu::cde3bbe5-1b84-4ecb-9f52-7621d6597c47" providerId="AD" clId="Web-{D5B2F3B6-05A3-CDA3-FE74-04552EF958E2}" dt="2024-07-24T07:57:01.664" v="108"/>
          <ac:cxnSpMkLst>
            <pc:docMk/>
            <pc:sldMk cId="1520502642" sldId="574"/>
            <ac:cxnSpMk id="16" creationId="{3CB51019-2348-6ADA-AC74-2B6DEA4E479B}"/>
          </ac:cxnSpMkLst>
        </pc:cxnChg>
        <pc:cxnChg chg="add mod">
          <ac:chgData name="SAI OUM MAING -" userId="S::u6530289@au.edu::cde3bbe5-1b84-4ecb-9f52-7621d6597c47" providerId="AD" clId="Web-{D5B2F3B6-05A3-CDA3-FE74-04552EF958E2}" dt="2024-07-24T07:57:31.008" v="111" actId="14100"/>
          <ac:cxnSpMkLst>
            <pc:docMk/>
            <pc:sldMk cId="1520502642" sldId="574"/>
            <ac:cxnSpMk id="17" creationId="{76C22B4F-6A4E-4BA0-CCAA-D32D1D688219}"/>
          </ac:cxnSpMkLst>
        </pc:cxnChg>
        <pc:cxnChg chg="add del mod">
          <ac:chgData name="SAI OUM MAING -" userId="S::u6530289@au.edu::cde3bbe5-1b84-4ecb-9f52-7621d6597c47" providerId="AD" clId="Web-{D5B2F3B6-05A3-CDA3-FE74-04552EF958E2}" dt="2024-07-24T07:59:23.481" v="137"/>
          <ac:cxnSpMkLst>
            <pc:docMk/>
            <pc:sldMk cId="1520502642" sldId="574"/>
            <ac:cxnSpMk id="19" creationId="{DDA46C72-BDB5-945A-ED6F-E0B70957853C}"/>
          </ac:cxnSpMkLst>
        </pc:cxnChg>
      </pc:sldChg>
    </pc:docChg>
  </pc:docChgLst>
  <pc:docChgLst>
    <pc:chgData name="MIN MYINT MOH SOE -" userId="S::u6530262@au.edu::41e49228-78a0-4cad-9e5d-5954fab4af59" providerId="AD" clId="Web-{0D246168-EAB8-AF10-85DC-9A4CF49A40D0}"/>
    <pc:docChg chg="delSld modSld">
      <pc:chgData name="MIN MYINT MOH SOE -" userId="S::u6530262@au.edu::41e49228-78a0-4cad-9e5d-5954fab4af59" providerId="AD" clId="Web-{0D246168-EAB8-AF10-85DC-9A4CF49A40D0}" dt="2024-07-24T20:38:31.052" v="297" actId="14100"/>
      <pc:docMkLst>
        <pc:docMk/>
      </pc:docMkLst>
      <pc:sldChg chg="del">
        <pc:chgData name="MIN MYINT MOH SOE -" userId="S::u6530262@au.edu::41e49228-78a0-4cad-9e5d-5954fab4af59" providerId="AD" clId="Web-{0D246168-EAB8-AF10-85DC-9A4CF49A40D0}" dt="2024-07-24T20:02:56.590" v="10"/>
        <pc:sldMkLst>
          <pc:docMk/>
          <pc:sldMk cId="864794140" sldId="390"/>
        </pc:sldMkLst>
      </pc:sldChg>
      <pc:sldChg chg="addSp delSp modSp">
        <pc:chgData name="MIN MYINT MOH SOE -" userId="S::u6530262@au.edu::41e49228-78a0-4cad-9e5d-5954fab4af59" providerId="AD" clId="Web-{0D246168-EAB8-AF10-85DC-9A4CF49A40D0}" dt="2024-07-24T20:38:31.052" v="297" actId="14100"/>
        <pc:sldMkLst>
          <pc:docMk/>
          <pc:sldMk cId="4289924142" sldId="549"/>
        </pc:sldMkLst>
        <pc:spChg chg="mod">
          <ac:chgData name="MIN MYINT MOH SOE -" userId="S::u6530262@au.edu::41e49228-78a0-4cad-9e5d-5954fab4af59" providerId="AD" clId="Web-{0D246168-EAB8-AF10-85DC-9A4CF49A40D0}" dt="2024-07-24T20:21:14.489" v="12" actId="20577"/>
          <ac:spMkLst>
            <pc:docMk/>
            <pc:sldMk cId="4289924142" sldId="549"/>
            <ac:spMk id="5" creationId="{E92E346D-3B31-F522-8294-02B1B904A20A}"/>
          </ac:spMkLst>
        </pc:spChg>
        <pc:spChg chg="mod">
          <ac:chgData name="MIN MYINT MOH SOE -" userId="S::u6530262@au.edu::41e49228-78a0-4cad-9e5d-5954fab4af59" providerId="AD" clId="Web-{0D246168-EAB8-AF10-85DC-9A4CF49A40D0}" dt="2024-07-24T20:28:07.071" v="141" actId="14100"/>
          <ac:spMkLst>
            <pc:docMk/>
            <pc:sldMk cId="4289924142" sldId="549"/>
            <ac:spMk id="6" creationId="{2F5F9285-626B-D98C-16FA-B8C7366A1A2B}"/>
          </ac:spMkLst>
        </pc:spChg>
        <pc:spChg chg="add del">
          <ac:chgData name="MIN MYINT MOH SOE -" userId="S::u6530262@au.edu::41e49228-78a0-4cad-9e5d-5954fab4af59" providerId="AD" clId="Web-{0D246168-EAB8-AF10-85DC-9A4CF49A40D0}" dt="2024-07-24T20:21:49.490" v="23"/>
          <ac:spMkLst>
            <pc:docMk/>
            <pc:sldMk cId="4289924142" sldId="549"/>
            <ac:spMk id="7" creationId="{742C3F94-EDE5-ADC2-FFBF-1169EEA1CFED}"/>
          </ac:spMkLst>
        </pc:spChg>
        <pc:spChg chg="mod">
          <ac:chgData name="MIN MYINT MOH SOE -" userId="S::u6530262@au.edu::41e49228-78a0-4cad-9e5d-5954fab4af59" providerId="AD" clId="Web-{0D246168-EAB8-AF10-85DC-9A4CF49A40D0}" dt="2024-07-24T20:29:30.232" v="149" actId="20577"/>
          <ac:spMkLst>
            <pc:docMk/>
            <pc:sldMk cId="4289924142" sldId="549"/>
            <ac:spMk id="8" creationId="{10450067-4A7D-ABEC-C621-587CECE1F991}"/>
          </ac:spMkLst>
        </pc:spChg>
        <pc:spChg chg="mod">
          <ac:chgData name="MIN MYINT MOH SOE -" userId="S::u6530262@au.edu::41e49228-78a0-4cad-9e5d-5954fab4af59" providerId="AD" clId="Web-{0D246168-EAB8-AF10-85DC-9A4CF49A40D0}" dt="2024-07-24T20:36:52.361" v="263" actId="20577"/>
          <ac:spMkLst>
            <pc:docMk/>
            <pc:sldMk cId="4289924142" sldId="549"/>
            <ac:spMk id="9" creationId="{0737A8D8-D196-083E-F353-9BCE65F0B4DF}"/>
          </ac:spMkLst>
        </pc:spChg>
        <pc:spChg chg="mod">
          <ac:chgData name="MIN MYINT MOH SOE -" userId="S::u6530262@au.edu::41e49228-78a0-4cad-9e5d-5954fab4af59" providerId="AD" clId="Web-{0D246168-EAB8-AF10-85DC-9A4CF49A40D0}" dt="2024-07-24T20:28:16.369" v="144" actId="20577"/>
          <ac:spMkLst>
            <pc:docMk/>
            <pc:sldMk cId="4289924142" sldId="549"/>
            <ac:spMk id="10" creationId="{B7767280-4AA3-BCD8-D0EF-6364C69A025B}"/>
          </ac:spMkLst>
        </pc:spChg>
        <pc:spChg chg="mod">
          <ac:chgData name="MIN MYINT MOH SOE -" userId="S::u6530262@au.edu::41e49228-78a0-4cad-9e5d-5954fab4af59" providerId="AD" clId="Web-{0D246168-EAB8-AF10-85DC-9A4CF49A40D0}" dt="2024-07-24T20:28:23.666" v="147" actId="14100"/>
          <ac:spMkLst>
            <pc:docMk/>
            <pc:sldMk cId="4289924142" sldId="549"/>
            <ac:spMk id="11" creationId="{6F6904B7-066B-6FD0-9525-29A0A16790B9}"/>
          </ac:spMkLst>
        </pc:spChg>
        <pc:spChg chg="mod">
          <ac:chgData name="MIN MYINT MOH SOE -" userId="S::u6530262@au.edu::41e49228-78a0-4cad-9e5d-5954fab4af59" providerId="AD" clId="Web-{0D246168-EAB8-AF10-85DC-9A4CF49A40D0}" dt="2024-07-24T20:25:54.907" v="118" actId="20577"/>
          <ac:spMkLst>
            <pc:docMk/>
            <pc:sldMk cId="4289924142" sldId="549"/>
            <ac:spMk id="12" creationId="{F0F121A5-76CB-D594-4692-046549A4BBFB}"/>
          </ac:spMkLst>
        </pc:spChg>
        <pc:spChg chg="mod">
          <ac:chgData name="MIN MYINT MOH SOE -" userId="S::u6530262@au.edu::41e49228-78a0-4cad-9e5d-5954fab4af59" providerId="AD" clId="Web-{0D246168-EAB8-AF10-85DC-9A4CF49A40D0}" dt="2024-07-24T20:21:52.897" v="25" actId="20577"/>
          <ac:spMkLst>
            <pc:docMk/>
            <pc:sldMk cId="4289924142" sldId="549"/>
            <ac:spMk id="13" creationId="{25C38075-BBC6-C9C0-6C21-3702E4E013C6}"/>
          </ac:spMkLst>
        </pc:spChg>
        <pc:spChg chg="mod">
          <ac:chgData name="MIN MYINT MOH SOE -" userId="S::u6530262@au.edu::41e49228-78a0-4cad-9e5d-5954fab4af59" providerId="AD" clId="Web-{0D246168-EAB8-AF10-85DC-9A4CF49A40D0}" dt="2024-07-24T20:30:38.657" v="167" actId="1076"/>
          <ac:spMkLst>
            <pc:docMk/>
            <pc:sldMk cId="4289924142" sldId="549"/>
            <ac:spMk id="14" creationId="{2B8F47C5-7B43-6045-2374-EA5807B91C97}"/>
          </ac:spMkLst>
        </pc:spChg>
        <pc:spChg chg="mod">
          <ac:chgData name="MIN MYINT MOH SOE -" userId="S::u6530262@au.edu::41e49228-78a0-4cad-9e5d-5954fab4af59" providerId="AD" clId="Web-{0D246168-EAB8-AF10-85DC-9A4CF49A40D0}" dt="2024-07-24T20:33:44.650" v="224" actId="1076"/>
          <ac:spMkLst>
            <pc:docMk/>
            <pc:sldMk cId="4289924142" sldId="549"/>
            <ac:spMk id="15" creationId="{D9CD4383-CB9F-902D-777F-853FE13EB3C2}"/>
          </ac:spMkLst>
        </pc:spChg>
        <pc:spChg chg="mod">
          <ac:chgData name="MIN MYINT MOH SOE -" userId="S::u6530262@au.edu::41e49228-78a0-4cad-9e5d-5954fab4af59" providerId="AD" clId="Web-{0D246168-EAB8-AF10-85DC-9A4CF49A40D0}" dt="2024-07-24T20:36:58.673" v="264" actId="20577"/>
          <ac:spMkLst>
            <pc:docMk/>
            <pc:sldMk cId="4289924142" sldId="549"/>
            <ac:spMk id="16" creationId="{338BE146-DD23-133D-582C-21ADADD09AAA}"/>
          </ac:spMkLst>
        </pc:spChg>
        <pc:spChg chg="mod">
          <ac:chgData name="MIN MYINT MOH SOE -" userId="S::u6530262@au.edu::41e49228-78a0-4cad-9e5d-5954fab4af59" providerId="AD" clId="Web-{0D246168-EAB8-AF10-85DC-9A4CF49A40D0}" dt="2024-07-24T20:37:02.517" v="266" actId="20577"/>
          <ac:spMkLst>
            <pc:docMk/>
            <pc:sldMk cId="4289924142" sldId="549"/>
            <ac:spMk id="28" creationId="{87E6DC4B-7536-96A3-8A55-24FE818F55FB}"/>
          </ac:spMkLst>
        </pc:spChg>
        <pc:spChg chg="add del">
          <ac:chgData name="MIN MYINT MOH SOE -" userId="S::u6530262@au.edu::41e49228-78a0-4cad-9e5d-5954fab4af59" providerId="AD" clId="Web-{0D246168-EAB8-AF10-85DC-9A4CF49A40D0}" dt="2024-07-24T20:21:49.490" v="22"/>
          <ac:spMkLst>
            <pc:docMk/>
            <pc:sldMk cId="4289924142" sldId="549"/>
            <ac:spMk id="30" creationId="{29207FEE-B54D-A6C5-1FAD-2BE50CE71146}"/>
          </ac:spMkLst>
        </pc:spChg>
        <pc:spChg chg="add del mod">
          <ac:chgData name="MIN MYINT MOH SOE -" userId="S::u6530262@au.edu::41e49228-78a0-4cad-9e5d-5954fab4af59" providerId="AD" clId="Web-{0D246168-EAB8-AF10-85DC-9A4CF49A40D0}" dt="2024-07-24T20:24:16.575" v="77" actId="1076"/>
          <ac:spMkLst>
            <pc:docMk/>
            <pc:sldMk cId="4289924142" sldId="549"/>
            <ac:spMk id="33" creationId="{4F5143B6-1341-8B87-849C-9BF2C85A21FE}"/>
          </ac:spMkLst>
        </pc:spChg>
        <pc:spChg chg="add del mod">
          <ac:chgData name="MIN MYINT MOH SOE -" userId="S::u6530262@au.edu::41e49228-78a0-4cad-9e5d-5954fab4af59" providerId="AD" clId="Web-{0D246168-EAB8-AF10-85DC-9A4CF49A40D0}" dt="2024-07-24T20:24:56.295" v="91" actId="1076"/>
          <ac:spMkLst>
            <pc:docMk/>
            <pc:sldMk cId="4289924142" sldId="549"/>
            <ac:spMk id="34" creationId="{DDEF189C-040E-AA80-7E30-AE720C9E6AF1}"/>
          </ac:spMkLst>
        </pc:spChg>
        <pc:spChg chg="add mod">
          <ac:chgData name="MIN MYINT MOH SOE -" userId="S::u6530262@au.edu::41e49228-78a0-4cad-9e5d-5954fab4af59" providerId="AD" clId="Web-{0D246168-EAB8-AF10-85DC-9A4CF49A40D0}" dt="2024-07-24T20:35:18.951" v="236" actId="1076"/>
          <ac:spMkLst>
            <pc:docMk/>
            <pc:sldMk cId="4289924142" sldId="549"/>
            <ac:spMk id="38" creationId="{BB9BFF69-CB4B-71EF-41C5-C9F9C1C2B7F6}"/>
          </ac:spMkLst>
        </pc:spChg>
        <pc:spChg chg="add del mod">
          <ac:chgData name="MIN MYINT MOH SOE -" userId="S::u6530262@au.edu::41e49228-78a0-4cad-9e5d-5954fab4af59" providerId="AD" clId="Web-{0D246168-EAB8-AF10-85DC-9A4CF49A40D0}" dt="2024-07-24T20:35:45.421" v="242" actId="1076"/>
          <ac:spMkLst>
            <pc:docMk/>
            <pc:sldMk cId="4289924142" sldId="549"/>
            <ac:spMk id="39" creationId="{F1B54BCA-A3AD-7628-95A7-D2C763D18FF2}"/>
          </ac:spMkLst>
        </pc:spChg>
        <pc:spChg chg="add del">
          <ac:chgData name="MIN MYINT MOH SOE -" userId="S::u6530262@au.edu::41e49228-78a0-4cad-9e5d-5954fab4af59" providerId="AD" clId="Web-{0D246168-EAB8-AF10-85DC-9A4CF49A40D0}" dt="2024-07-24T20:26:11.689" v="122"/>
          <ac:spMkLst>
            <pc:docMk/>
            <pc:sldMk cId="4289924142" sldId="549"/>
            <ac:spMk id="42" creationId="{6B19AA2E-5014-6FD5-B1F2-E12CE034C686}"/>
          </ac:spMkLst>
        </pc:spChg>
        <pc:spChg chg="add mod">
          <ac:chgData name="MIN MYINT MOH SOE -" userId="S::u6530262@au.edu::41e49228-78a0-4cad-9e5d-5954fab4af59" providerId="AD" clId="Web-{0D246168-EAB8-AF10-85DC-9A4CF49A40D0}" dt="2024-07-24T20:33:06.711" v="210" actId="1076"/>
          <ac:spMkLst>
            <pc:docMk/>
            <pc:sldMk cId="4289924142" sldId="549"/>
            <ac:spMk id="43" creationId="{81462E56-EBAF-AEA4-7289-CCFF3C231143}"/>
          </ac:spMkLst>
        </pc:spChg>
        <pc:spChg chg="add mod">
          <ac:chgData name="MIN MYINT MOH SOE -" userId="S::u6530262@au.edu::41e49228-78a0-4cad-9e5d-5954fab4af59" providerId="AD" clId="Web-{0D246168-EAB8-AF10-85DC-9A4CF49A40D0}" dt="2024-07-24T20:33:06.727" v="211" actId="1076"/>
          <ac:spMkLst>
            <pc:docMk/>
            <pc:sldMk cId="4289924142" sldId="549"/>
            <ac:spMk id="45" creationId="{60C3AD34-EA64-5B13-D6E0-B83D1AEE20DA}"/>
          </ac:spMkLst>
        </pc:spChg>
        <pc:spChg chg="add mod">
          <ac:chgData name="MIN MYINT MOH SOE -" userId="S::u6530262@au.edu::41e49228-78a0-4cad-9e5d-5954fab4af59" providerId="AD" clId="Web-{0D246168-EAB8-AF10-85DC-9A4CF49A40D0}" dt="2024-07-24T20:33:52.604" v="225" actId="20577"/>
          <ac:spMkLst>
            <pc:docMk/>
            <pc:sldMk cId="4289924142" sldId="549"/>
            <ac:spMk id="50" creationId="{8F0035B7-F8EE-856C-E343-DF544B3BBC08}"/>
          </ac:spMkLst>
        </pc:spChg>
        <pc:spChg chg="add mod">
          <ac:chgData name="MIN MYINT MOH SOE -" userId="S::u6530262@au.edu::41e49228-78a0-4cad-9e5d-5954fab4af59" providerId="AD" clId="Web-{0D246168-EAB8-AF10-85DC-9A4CF49A40D0}" dt="2024-07-24T20:33:56.432" v="227" actId="20577"/>
          <ac:spMkLst>
            <pc:docMk/>
            <pc:sldMk cId="4289924142" sldId="549"/>
            <ac:spMk id="52" creationId="{748514CB-8B6E-C86C-9924-1897B057BA01}"/>
          </ac:spMkLst>
        </pc:spChg>
        <pc:spChg chg="add del mod">
          <ac:chgData name="MIN MYINT MOH SOE -" userId="S::u6530262@au.edu::41e49228-78a0-4cad-9e5d-5954fab4af59" providerId="AD" clId="Web-{0D246168-EAB8-AF10-85DC-9A4CF49A40D0}" dt="2024-07-24T20:37:18.893" v="278"/>
          <ac:spMkLst>
            <pc:docMk/>
            <pc:sldMk cId="4289924142" sldId="549"/>
            <ac:spMk id="57" creationId="{ECC435D8-9B64-087A-3136-2780201E391F}"/>
          </ac:spMkLst>
        </pc:spChg>
        <pc:spChg chg="add del mod">
          <ac:chgData name="MIN MYINT MOH SOE -" userId="S::u6530262@au.edu::41e49228-78a0-4cad-9e5d-5954fab4af59" providerId="AD" clId="Web-{0D246168-EAB8-AF10-85DC-9A4CF49A40D0}" dt="2024-07-24T20:37:18.893" v="277"/>
          <ac:spMkLst>
            <pc:docMk/>
            <pc:sldMk cId="4289924142" sldId="549"/>
            <ac:spMk id="58" creationId="{9FE2D582-530A-FD87-9554-6FD475FBD004}"/>
          </ac:spMkLst>
        </pc:spChg>
        <pc:spChg chg="add mod">
          <ac:chgData name="MIN MYINT MOH SOE -" userId="S::u6530262@au.edu::41e49228-78a0-4cad-9e5d-5954fab4af59" providerId="AD" clId="Web-{0D246168-EAB8-AF10-85DC-9A4CF49A40D0}" dt="2024-07-24T20:37:58.332" v="293" actId="14100"/>
          <ac:spMkLst>
            <pc:docMk/>
            <pc:sldMk cId="4289924142" sldId="549"/>
            <ac:spMk id="60" creationId="{C1501325-F8B4-6DA6-8FFE-11935F793119}"/>
          </ac:spMkLst>
        </pc:spChg>
        <pc:spChg chg="add mod">
          <ac:chgData name="MIN MYINT MOH SOE -" userId="S::u6530262@au.edu::41e49228-78a0-4cad-9e5d-5954fab4af59" providerId="AD" clId="Web-{0D246168-EAB8-AF10-85DC-9A4CF49A40D0}" dt="2024-07-24T20:38:10.629" v="296" actId="20577"/>
          <ac:spMkLst>
            <pc:docMk/>
            <pc:sldMk cId="4289924142" sldId="549"/>
            <ac:spMk id="62" creationId="{C5BD6BBA-24F8-B8AC-060A-6BF61C698723}"/>
          </ac:spMkLst>
        </pc:spChg>
        <pc:cxnChg chg="mod">
          <ac:chgData name="MIN MYINT MOH SOE -" userId="S::u6530262@au.edu::41e49228-78a0-4cad-9e5d-5954fab4af59" providerId="AD" clId="Web-{0D246168-EAB8-AF10-85DC-9A4CF49A40D0}" dt="2024-07-24T20:28:09.931" v="143" actId="1076"/>
          <ac:cxnSpMkLst>
            <pc:docMk/>
            <pc:sldMk cId="4289924142" sldId="549"/>
            <ac:cxnSpMk id="17" creationId="{56A60FB6-C3EE-A3AD-0FDD-35968A1E2A92}"/>
          </ac:cxnSpMkLst>
        </pc:cxnChg>
        <pc:cxnChg chg="mod">
          <ac:chgData name="MIN MYINT MOH SOE -" userId="S::u6530262@au.edu::41e49228-78a0-4cad-9e5d-5954fab4af59" providerId="AD" clId="Web-{0D246168-EAB8-AF10-85DC-9A4CF49A40D0}" dt="2024-07-24T20:28:07.071" v="141" actId="14100"/>
          <ac:cxnSpMkLst>
            <pc:docMk/>
            <pc:sldMk cId="4289924142" sldId="549"/>
            <ac:cxnSpMk id="19" creationId="{C56D1477-5C00-B755-5D35-BE920786B67F}"/>
          </ac:cxnSpMkLst>
        </pc:cxnChg>
        <pc:cxnChg chg="del mod">
          <ac:chgData name="MIN MYINT MOH SOE -" userId="S::u6530262@au.edu::41e49228-78a0-4cad-9e5d-5954fab4af59" providerId="AD" clId="Web-{0D246168-EAB8-AF10-85DC-9A4CF49A40D0}" dt="2024-07-24T20:36:03.140" v="246"/>
          <ac:cxnSpMkLst>
            <pc:docMk/>
            <pc:sldMk cId="4289924142" sldId="549"/>
            <ac:cxnSpMk id="20" creationId="{270C3253-94FF-E96D-551F-CAA32B4874B5}"/>
          </ac:cxnSpMkLst>
        </pc:cxnChg>
        <pc:cxnChg chg="mod">
          <ac:chgData name="MIN MYINT MOH SOE -" userId="S::u6530262@au.edu::41e49228-78a0-4cad-9e5d-5954fab4af59" providerId="AD" clId="Web-{0D246168-EAB8-AF10-85DC-9A4CF49A40D0}" dt="2024-07-24T20:28:07.071" v="141" actId="14100"/>
          <ac:cxnSpMkLst>
            <pc:docMk/>
            <pc:sldMk cId="4289924142" sldId="549"/>
            <ac:cxnSpMk id="23" creationId="{8CB381D5-3EBC-C805-F4F2-E38BE52DBAB3}"/>
          </ac:cxnSpMkLst>
        </pc:cxnChg>
        <pc:cxnChg chg="mod">
          <ac:chgData name="MIN MYINT MOH SOE -" userId="S::u6530262@au.edu::41e49228-78a0-4cad-9e5d-5954fab4af59" providerId="AD" clId="Web-{0D246168-EAB8-AF10-85DC-9A4CF49A40D0}" dt="2024-07-24T20:28:23.666" v="147" actId="14100"/>
          <ac:cxnSpMkLst>
            <pc:docMk/>
            <pc:sldMk cId="4289924142" sldId="549"/>
            <ac:cxnSpMk id="24" creationId="{BD7F1B94-D5ED-7C23-DF98-7C4B4AE4242B}"/>
          </ac:cxnSpMkLst>
        </pc:cxnChg>
        <pc:cxnChg chg="mod">
          <ac:chgData name="MIN MYINT MOH SOE -" userId="S::u6530262@au.edu::41e49228-78a0-4cad-9e5d-5954fab4af59" providerId="AD" clId="Web-{0D246168-EAB8-AF10-85DC-9A4CF49A40D0}" dt="2024-07-24T20:30:38.657" v="167" actId="1076"/>
          <ac:cxnSpMkLst>
            <pc:docMk/>
            <pc:sldMk cId="4289924142" sldId="549"/>
            <ac:cxnSpMk id="25" creationId="{25A53374-9601-C965-FBCF-A0EC13C2BBC7}"/>
          </ac:cxnSpMkLst>
        </pc:cxnChg>
        <pc:cxnChg chg="add del mod">
          <ac:chgData name="MIN MYINT MOH SOE -" userId="S::u6530262@au.edu::41e49228-78a0-4cad-9e5d-5954fab4af59" providerId="AD" clId="Web-{0D246168-EAB8-AF10-85DC-9A4CF49A40D0}" dt="2024-07-24T20:33:44.650" v="224" actId="1076"/>
          <ac:cxnSpMkLst>
            <pc:docMk/>
            <pc:sldMk cId="4289924142" sldId="549"/>
            <ac:cxnSpMk id="26" creationId="{96C997C4-91F1-07DC-EE54-CA8229AB3AC5}"/>
          </ac:cxnSpMkLst>
        </pc:cxnChg>
        <pc:cxnChg chg="mod">
          <ac:chgData name="MIN MYINT MOH SOE -" userId="S::u6530262@au.edu::41e49228-78a0-4cad-9e5d-5954fab4af59" providerId="AD" clId="Web-{0D246168-EAB8-AF10-85DC-9A4CF49A40D0}" dt="2024-07-24T20:36:38.298" v="257" actId="1076"/>
          <ac:cxnSpMkLst>
            <pc:docMk/>
            <pc:sldMk cId="4289924142" sldId="549"/>
            <ac:cxnSpMk id="27" creationId="{7ACE123B-9271-74E9-CCC3-707F57AE627E}"/>
          </ac:cxnSpMkLst>
        </pc:cxnChg>
        <pc:cxnChg chg="mod">
          <ac:chgData name="MIN MYINT MOH SOE -" userId="S::u6530262@au.edu::41e49228-78a0-4cad-9e5d-5954fab4af59" providerId="AD" clId="Web-{0D246168-EAB8-AF10-85DC-9A4CF49A40D0}" dt="2024-07-24T20:36:38.329" v="259" actId="1076"/>
          <ac:cxnSpMkLst>
            <pc:docMk/>
            <pc:sldMk cId="4289924142" sldId="549"/>
            <ac:cxnSpMk id="29" creationId="{8927448D-0ACE-6459-EB0B-31FEBB7B202E}"/>
          </ac:cxnSpMkLst>
        </pc:cxnChg>
        <pc:cxnChg chg="add del mod">
          <ac:chgData name="MIN MYINT MOH SOE -" userId="S::u6530262@au.edu::41e49228-78a0-4cad-9e5d-5954fab4af59" providerId="AD" clId="Web-{0D246168-EAB8-AF10-85DC-9A4CF49A40D0}" dt="2024-07-24T20:21:49.490" v="21"/>
          <ac:cxnSpMkLst>
            <pc:docMk/>
            <pc:sldMk cId="4289924142" sldId="549"/>
            <ac:cxnSpMk id="31" creationId="{E60EA8B1-0E25-5D77-4D02-4DCF2CA60336}"/>
          </ac:cxnSpMkLst>
        </pc:cxnChg>
        <pc:cxnChg chg="add del mod">
          <ac:chgData name="MIN MYINT MOH SOE -" userId="S::u6530262@au.edu::41e49228-78a0-4cad-9e5d-5954fab4af59" providerId="AD" clId="Web-{0D246168-EAB8-AF10-85DC-9A4CF49A40D0}" dt="2024-07-24T20:21:49.490" v="20"/>
          <ac:cxnSpMkLst>
            <pc:docMk/>
            <pc:sldMk cId="4289924142" sldId="549"/>
            <ac:cxnSpMk id="32" creationId="{FA4E9282-FDE8-5BA2-B144-7A0AFCCDF2B3}"/>
          </ac:cxnSpMkLst>
        </pc:cxnChg>
        <pc:cxnChg chg="add del mod">
          <ac:chgData name="MIN MYINT MOH SOE -" userId="S::u6530262@au.edu::41e49228-78a0-4cad-9e5d-5954fab4af59" providerId="AD" clId="Web-{0D246168-EAB8-AF10-85DC-9A4CF49A40D0}" dt="2024-07-24T20:24:16.590" v="79" actId="1076"/>
          <ac:cxnSpMkLst>
            <pc:docMk/>
            <pc:sldMk cId="4289924142" sldId="549"/>
            <ac:cxnSpMk id="35" creationId="{275B8A05-5095-895B-6970-0866BCD2BE0E}"/>
          </ac:cxnSpMkLst>
        </pc:cxnChg>
        <pc:cxnChg chg="add del mod">
          <ac:chgData name="MIN MYINT MOH SOE -" userId="S::u6530262@au.edu::41e49228-78a0-4cad-9e5d-5954fab4af59" providerId="AD" clId="Web-{0D246168-EAB8-AF10-85DC-9A4CF49A40D0}" dt="2024-07-24T20:24:16.606" v="80" actId="1076"/>
          <ac:cxnSpMkLst>
            <pc:docMk/>
            <pc:sldMk cId="4289924142" sldId="549"/>
            <ac:cxnSpMk id="36" creationId="{23873D43-999C-5758-454F-F39B12D63603}"/>
          </ac:cxnSpMkLst>
        </pc:cxnChg>
        <pc:cxnChg chg="add del">
          <ac:chgData name="MIN MYINT MOH SOE -" userId="S::u6530262@au.edu::41e49228-78a0-4cad-9e5d-5954fab4af59" providerId="AD" clId="Web-{0D246168-EAB8-AF10-85DC-9A4CF49A40D0}" dt="2024-07-24T20:23:00.338" v="52"/>
          <ac:cxnSpMkLst>
            <pc:docMk/>
            <pc:sldMk cId="4289924142" sldId="549"/>
            <ac:cxnSpMk id="37" creationId="{A194D3FB-4AC7-4603-3DC6-E014535B1A4E}"/>
          </ac:cxnSpMkLst>
        </pc:cxnChg>
        <pc:cxnChg chg="add mod">
          <ac:chgData name="MIN MYINT MOH SOE -" userId="S::u6530262@au.edu::41e49228-78a0-4cad-9e5d-5954fab4af59" providerId="AD" clId="Web-{0D246168-EAB8-AF10-85DC-9A4CF49A40D0}" dt="2024-07-24T20:35:37.108" v="241" actId="14100"/>
          <ac:cxnSpMkLst>
            <pc:docMk/>
            <pc:sldMk cId="4289924142" sldId="549"/>
            <ac:cxnSpMk id="40" creationId="{C3A637C7-EA69-F651-5654-EA530BF363C0}"/>
          </ac:cxnSpMkLst>
        </pc:cxnChg>
        <pc:cxnChg chg="add del mod">
          <ac:chgData name="MIN MYINT MOH SOE -" userId="S::u6530262@au.edu::41e49228-78a0-4cad-9e5d-5954fab4af59" providerId="AD" clId="Web-{0D246168-EAB8-AF10-85DC-9A4CF49A40D0}" dt="2024-07-24T20:35:22.310" v="237" actId="14100"/>
          <ac:cxnSpMkLst>
            <pc:docMk/>
            <pc:sldMk cId="4289924142" sldId="549"/>
            <ac:cxnSpMk id="41" creationId="{39A0FA50-03DD-914A-0639-4DAEF9CC3BE1}"/>
          </ac:cxnSpMkLst>
        </pc:cxnChg>
        <pc:cxnChg chg="add del mod">
          <ac:chgData name="MIN MYINT MOH SOE -" userId="S::u6530262@au.edu::41e49228-78a0-4cad-9e5d-5954fab4af59" providerId="AD" clId="Web-{0D246168-EAB8-AF10-85DC-9A4CF49A40D0}" dt="2024-07-24T20:32:20.053" v="197"/>
          <ac:cxnSpMkLst>
            <pc:docMk/>
            <pc:sldMk cId="4289924142" sldId="549"/>
            <ac:cxnSpMk id="44" creationId="{A116CD25-AE1D-C309-0252-7C67E7434028}"/>
          </ac:cxnSpMkLst>
        </pc:cxnChg>
        <pc:cxnChg chg="add del mod">
          <ac:chgData name="MIN MYINT MOH SOE -" userId="S::u6530262@au.edu::41e49228-78a0-4cad-9e5d-5954fab4af59" providerId="AD" clId="Web-{0D246168-EAB8-AF10-85DC-9A4CF49A40D0}" dt="2024-07-24T20:30:53.579" v="174"/>
          <ac:cxnSpMkLst>
            <pc:docMk/>
            <pc:sldMk cId="4289924142" sldId="549"/>
            <ac:cxnSpMk id="46" creationId="{A6B2E5D6-3662-8D67-739E-64C21863097E}"/>
          </ac:cxnSpMkLst>
        </pc:cxnChg>
        <pc:cxnChg chg="add del mod">
          <ac:chgData name="MIN MYINT MOH SOE -" userId="S::u6530262@au.edu::41e49228-78a0-4cad-9e5d-5954fab4af59" providerId="AD" clId="Web-{0D246168-EAB8-AF10-85DC-9A4CF49A40D0}" dt="2024-07-24T20:31:13.783" v="181"/>
          <ac:cxnSpMkLst>
            <pc:docMk/>
            <pc:sldMk cId="4289924142" sldId="549"/>
            <ac:cxnSpMk id="47" creationId="{356BDBBA-D331-6FDF-A533-189BBFE48C79}"/>
          </ac:cxnSpMkLst>
        </pc:cxnChg>
        <pc:cxnChg chg="add mod">
          <ac:chgData name="MIN MYINT MOH SOE -" userId="S::u6530262@au.edu::41e49228-78a0-4cad-9e5d-5954fab4af59" providerId="AD" clId="Web-{0D246168-EAB8-AF10-85DC-9A4CF49A40D0}" dt="2024-07-24T20:32:54.570" v="207" actId="14100"/>
          <ac:cxnSpMkLst>
            <pc:docMk/>
            <pc:sldMk cId="4289924142" sldId="549"/>
            <ac:cxnSpMk id="48" creationId="{30B498D7-8362-7C2E-5224-F69202B311F6}"/>
          </ac:cxnSpMkLst>
        </pc:cxnChg>
        <pc:cxnChg chg="add mod">
          <ac:chgData name="MIN MYINT MOH SOE -" userId="S::u6530262@au.edu::41e49228-78a0-4cad-9e5d-5954fab4af59" providerId="AD" clId="Web-{0D246168-EAB8-AF10-85DC-9A4CF49A40D0}" dt="2024-07-24T20:33:01.102" v="209" actId="14100"/>
          <ac:cxnSpMkLst>
            <pc:docMk/>
            <pc:sldMk cId="4289924142" sldId="549"/>
            <ac:cxnSpMk id="49" creationId="{89CAC77E-5D2E-329D-DBC3-466ECA880510}"/>
          </ac:cxnSpMkLst>
        </pc:cxnChg>
        <pc:cxnChg chg="add mod">
          <ac:chgData name="MIN MYINT MOH SOE -" userId="S::u6530262@au.edu::41e49228-78a0-4cad-9e5d-5954fab4af59" providerId="AD" clId="Web-{0D246168-EAB8-AF10-85DC-9A4CF49A40D0}" dt="2024-07-24T20:33:29.228" v="218" actId="1076"/>
          <ac:cxnSpMkLst>
            <pc:docMk/>
            <pc:sldMk cId="4289924142" sldId="549"/>
            <ac:cxnSpMk id="51" creationId="{86CD5D0D-B7AC-0FF6-54B9-2C8EF6D3831E}"/>
          </ac:cxnSpMkLst>
        </pc:cxnChg>
        <pc:cxnChg chg="add mod">
          <ac:chgData name="MIN MYINT MOH SOE -" userId="S::u6530262@au.edu::41e49228-78a0-4cad-9e5d-5954fab4af59" providerId="AD" clId="Web-{0D246168-EAB8-AF10-85DC-9A4CF49A40D0}" dt="2024-07-24T20:33:29.259" v="220" actId="1076"/>
          <ac:cxnSpMkLst>
            <pc:docMk/>
            <pc:sldMk cId="4289924142" sldId="549"/>
            <ac:cxnSpMk id="53" creationId="{0A5867D5-13CD-143B-45AE-F10EBEC488B6}"/>
          </ac:cxnSpMkLst>
        </pc:cxnChg>
        <pc:cxnChg chg="add del mod">
          <ac:chgData name="MIN MYINT MOH SOE -" userId="S::u6530262@au.edu::41e49228-78a0-4cad-9e5d-5954fab4af59" providerId="AD" clId="Web-{0D246168-EAB8-AF10-85DC-9A4CF49A40D0}" dt="2024-07-24T20:36:16.922" v="251"/>
          <ac:cxnSpMkLst>
            <pc:docMk/>
            <pc:sldMk cId="4289924142" sldId="549"/>
            <ac:cxnSpMk id="54" creationId="{07CBAF21-4840-0AA1-A89D-CC2A26527AC4}"/>
          </ac:cxnSpMkLst>
        </pc:cxnChg>
        <pc:cxnChg chg="add mod">
          <ac:chgData name="MIN MYINT MOH SOE -" userId="S::u6530262@au.edu::41e49228-78a0-4cad-9e5d-5954fab4af59" providerId="AD" clId="Web-{0D246168-EAB8-AF10-85DC-9A4CF49A40D0}" dt="2024-07-24T20:36:42.470" v="262" actId="14100"/>
          <ac:cxnSpMkLst>
            <pc:docMk/>
            <pc:sldMk cId="4289924142" sldId="549"/>
            <ac:cxnSpMk id="56" creationId="{82E17125-096E-D599-922E-4BB2DA121D43}"/>
          </ac:cxnSpMkLst>
        </pc:cxnChg>
        <pc:cxnChg chg="add del mod">
          <ac:chgData name="MIN MYINT MOH SOE -" userId="S::u6530262@au.edu::41e49228-78a0-4cad-9e5d-5954fab4af59" providerId="AD" clId="Web-{0D246168-EAB8-AF10-85DC-9A4CF49A40D0}" dt="2024-07-24T20:37:18.893" v="276"/>
          <ac:cxnSpMkLst>
            <pc:docMk/>
            <pc:sldMk cId="4289924142" sldId="549"/>
            <ac:cxnSpMk id="59" creationId="{AEB8ADF7-8D29-3477-382E-0950C05F5755}"/>
          </ac:cxnSpMkLst>
        </pc:cxnChg>
        <pc:cxnChg chg="add mod">
          <ac:chgData name="MIN MYINT MOH SOE -" userId="S::u6530262@au.edu::41e49228-78a0-4cad-9e5d-5954fab4af59" providerId="AD" clId="Web-{0D246168-EAB8-AF10-85DC-9A4CF49A40D0}" dt="2024-07-24T20:37:37.722" v="288" actId="14100"/>
          <ac:cxnSpMkLst>
            <pc:docMk/>
            <pc:sldMk cId="4289924142" sldId="549"/>
            <ac:cxnSpMk id="61" creationId="{BFCDC527-9CB8-35EA-2663-CCB4328C4AD5}"/>
          </ac:cxnSpMkLst>
        </pc:cxnChg>
        <pc:cxnChg chg="add mod">
          <ac:chgData name="MIN MYINT MOH SOE -" userId="S::u6530262@au.edu::41e49228-78a0-4cad-9e5d-5954fab4af59" providerId="AD" clId="Web-{0D246168-EAB8-AF10-85DC-9A4CF49A40D0}" dt="2024-07-24T20:38:31.052" v="297" actId="14100"/>
          <ac:cxnSpMkLst>
            <pc:docMk/>
            <pc:sldMk cId="4289924142" sldId="549"/>
            <ac:cxnSpMk id="63" creationId="{3370DD3E-C8D6-D79F-D7CD-6C474187F20B}"/>
          </ac:cxnSpMkLst>
        </pc:cxnChg>
      </pc:sldChg>
      <pc:sldChg chg="modSp">
        <pc:chgData name="MIN MYINT MOH SOE -" userId="S::u6530262@au.edu::41e49228-78a0-4cad-9e5d-5954fab4af59" providerId="AD" clId="Web-{0D246168-EAB8-AF10-85DC-9A4CF49A40D0}" dt="2024-07-24T20:01:29.681" v="9" actId="20577"/>
        <pc:sldMkLst>
          <pc:docMk/>
          <pc:sldMk cId="261798193" sldId="573"/>
        </pc:sldMkLst>
        <pc:spChg chg="mod">
          <ac:chgData name="MIN MYINT MOH SOE -" userId="S::u6530262@au.edu::41e49228-78a0-4cad-9e5d-5954fab4af59" providerId="AD" clId="Web-{0D246168-EAB8-AF10-85DC-9A4CF49A40D0}" dt="2024-07-24T20:01:27.556" v="8" actId="20577"/>
          <ac:spMkLst>
            <pc:docMk/>
            <pc:sldMk cId="261798193" sldId="573"/>
            <ac:spMk id="12" creationId="{9FBA3AD0-9035-63BA-29B9-BAED40F8A933}"/>
          </ac:spMkLst>
        </pc:spChg>
        <pc:spChg chg="mod">
          <ac:chgData name="MIN MYINT MOH SOE -" userId="S::u6530262@au.edu::41e49228-78a0-4cad-9e5d-5954fab4af59" providerId="AD" clId="Web-{0D246168-EAB8-AF10-85DC-9A4CF49A40D0}" dt="2024-07-24T20:01:29.681" v="9" actId="20577"/>
          <ac:spMkLst>
            <pc:docMk/>
            <pc:sldMk cId="261798193" sldId="573"/>
            <ac:spMk id="14" creationId="{203E527F-D3C6-5908-F879-932BDD4F2654}"/>
          </ac:spMkLst>
        </pc:spChg>
      </pc:sldChg>
      <pc:sldChg chg="modSp">
        <pc:chgData name="MIN MYINT MOH SOE -" userId="S::u6530262@au.edu::41e49228-78a0-4cad-9e5d-5954fab4af59" providerId="AD" clId="Web-{0D246168-EAB8-AF10-85DC-9A4CF49A40D0}" dt="2024-07-24T20:00:50.554" v="7" actId="1076"/>
        <pc:sldMkLst>
          <pc:docMk/>
          <pc:sldMk cId="1520502642" sldId="574"/>
        </pc:sldMkLst>
        <pc:spChg chg="mod">
          <ac:chgData name="MIN MYINT MOH SOE -" userId="S::u6530262@au.edu::41e49228-78a0-4cad-9e5d-5954fab4af59" providerId="AD" clId="Web-{0D246168-EAB8-AF10-85DC-9A4CF49A40D0}" dt="2024-07-24T20:00:38.085" v="4" actId="1076"/>
          <ac:spMkLst>
            <pc:docMk/>
            <pc:sldMk cId="1520502642" sldId="574"/>
            <ac:spMk id="22" creationId="{DA185080-C5A0-9286-ADE7-6DFF99F6FEC6}"/>
          </ac:spMkLst>
        </pc:spChg>
        <pc:spChg chg="mod">
          <ac:chgData name="MIN MYINT MOH SOE -" userId="S::u6530262@au.edu::41e49228-78a0-4cad-9e5d-5954fab4af59" providerId="AD" clId="Web-{0D246168-EAB8-AF10-85DC-9A4CF49A40D0}" dt="2024-07-24T20:00:50.554" v="7" actId="1076"/>
          <ac:spMkLst>
            <pc:docMk/>
            <pc:sldMk cId="1520502642" sldId="574"/>
            <ac:spMk id="27" creationId="{7EF13E5F-431C-6202-6844-9A6B08157418}"/>
          </ac:spMkLst>
        </pc:spChg>
        <pc:picChg chg="mod">
          <ac:chgData name="MIN MYINT MOH SOE -" userId="S::u6530262@au.edu::41e49228-78a0-4cad-9e5d-5954fab4af59" providerId="AD" clId="Web-{0D246168-EAB8-AF10-85DC-9A4CF49A40D0}" dt="2024-07-24T20:00:34.788" v="3" actId="1076"/>
          <ac:picMkLst>
            <pc:docMk/>
            <pc:sldMk cId="1520502642" sldId="574"/>
            <ac:picMk id="6" creationId="{3146A205-88CA-C113-8EC8-7812848325A8}"/>
          </ac:picMkLst>
        </pc:picChg>
        <pc:cxnChg chg="mod">
          <ac:chgData name="MIN MYINT MOH SOE -" userId="S::u6530262@au.edu::41e49228-78a0-4cad-9e5d-5954fab4af59" providerId="AD" clId="Web-{0D246168-EAB8-AF10-85DC-9A4CF49A40D0}" dt="2024-07-24T20:00:40.601" v="5" actId="14100"/>
          <ac:cxnSpMkLst>
            <pc:docMk/>
            <pc:sldMk cId="1520502642" sldId="574"/>
            <ac:cxnSpMk id="14" creationId="{63A759CE-FF77-F038-FC34-F41EB1E8D02D}"/>
          </ac:cxnSpMkLst>
        </pc:cxnChg>
        <pc:cxnChg chg="mod">
          <ac:chgData name="MIN MYINT MOH SOE -" userId="S::u6530262@au.edu::41e49228-78a0-4cad-9e5d-5954fab4af59" providerId="AD" clId="Web-{0D246168-EAB8-AF10-85DC-9A4CF49A40D0}" dt="2024-07-24T20:00:45.773" v="6" actId="14100"/>
          <ac:cxnSpMkLst>
            <pc:docMk/>
            <pc:sldMk cId="1520502642" sldId="574"/>
            <ac:cxnSpMk id="15" creationId="{BB6D6ED6-2EE6-077B-BC44-CCD33807B535}"/>
          </ac:cxnSpMkLst>
        </pc:cxnChg>
      </pc:sldChg>
    </pc:docChg>
  </pc:docChgLst>
  <pc:docChgLst>
    <pc:chgData name="AUNG BHONE NAING -" userId="S::u6520102@au.edu::01ae9bd9-f92b-4291-b5c2-d4716072a6ba" providerId="AD" clId="Web-{357C64F7-4734-4958-B2C3-15148158A038}"/>
    <pc:docChg chg="modSld">
      <pc:chgData name="AUNG BHONE NAING -" userId="S::u6520102@au.edu::01ae9bd9-f92b-4291-b5c2-d4716072a6ba" providerId="AD" clId="Web-{357C64F7-4734-4958-B2C3-15148158A038}" dt="2024-07-24T08:22:14.745" v="33" actId="1076"/>
      <pc:docMkLst>
        <pc:docMk/>
      </pc:docMkLst>
      <pc:sldChg chg="addSp modSp">
        <pc:chgData name="AUNG BHONE NAING -" userId="S::u6520102@au.edu::01ae9bd9-f92b-4291-b5c2-d4716072a6ba" providerId="AD" clId="Web-{357C64F7-4734-4958-B2C3-15148158A038}" dt="2024-07-24T08:22:14.745" v="33" actId="1076"/>
        <pc:sldMkLst>
          <pc:docMk/>
          <pc:sldMk cId="261798193" sldId="573"/>
        </pc:sldMkLst>
        <pc:spChg chg="add mod">
          <ac:chgData name="AUNG BHONE NAING -" userId="S::u6520102@au.edu::01ae9bd9-f92b-4291-b5c2-d4716072a6ba" providerId="AD" clId="Web-{357C64F7-4734-4958-B2C3-15148158A038}" dt="2024-07-24T08:22:14.745" v="33" actId="1076"/>
          <ac:spMkLst>
            <pc:docMk/>
            <pc:sldMk cId="261798193" sldId="573"/>
            <ac:spMk id="6" creationId="{5762656B-282A-D503-3E86-C6BCD82D17E6}"/>
          </ac:spMkLst>
        </pc:spChg>
      </pc:sldChg>
    </pc:docChg>
  </pc:docChgLst>
  <pc:docChgLst>
    <pc:chgData name="PAITOON PORNTRAKOON" userId="5cd5d3ab-e961-47d6-bf96-e335d2d4bc52" providerId="ADAL" clId="{A31E399F-7772-45BB-9566-AB39A5A975E0}"/>
    <pc:docChg chg="addSld delSld modSld">
      <pc:chgData name="PAITOON PORNTRAKOON" userId="5cd5d3ab-e961-47d6-bf96-e335d2d4bc52" providerId="ADAL" clId="{A31E399F-7772-45BB-9566-AB39A5A975E0}" dt="2024-04-03T10:09:20.707" v="4"/>
      <pc:docMkLst>
        <pc:docMk/>
      </pc:docMkLst>
      <pc:sldChg chg="add">
        <pc:chgData name="PAITOON PORNTRAKOON" userId="5cd5d3ab-e961-47d6-bf96-e335d2d4bc52" providerId="ADAL" clId="{A31E399F-7772-45BB-9566-AB39A5A975E0}" dt="2024-04-03T10:09:01.158" v="3"/>
        <pc:sldMkLst>
          <pc:docMk/>
          <pc:sldMk cId="2167071594" sldId="389"/>
        </pc:sldMkLst>
      </pc:sldChg>
      <pc:sldChg chg="add">
        <pc:chgData name="PAITOON PORNTRAKOON" userId="5cd5d3ab-e961-47d6-bf96-e335d2d4bc52" providerId="ADAL" clId="{A31E399F-7772-45BB-9566-AB39A5A975E0}" dt="2024-04-03T10:09:20.707" v="4"/>
        <pc:sldMkLst>
          <pc:docMk/>
          <pc:sldMk cId="864794140" sldId="390"/>
        </pc:sldMkLst>
      </pc:sldChg>
      <pc:sldChg chg="modSp mod">
        <pc:chgData name="PAITOON PORNTRAKOON" userId="5cd5d3ab-e961-47d6-bf96-e335d2d4bc52" providerId="ADAL" clId="{A31E399F-7772-45BB-9566-AB39A5A975E0}" dt="2024-04-03T10:08:47.849" v="2" actId="20577"/>
        <pc:sldMkLst>
          <pc:docMk/>
          <pc:sldMk cId="3861422729" sldId="406"/>
        </pc:sldMkLst>
        <pc:spChg chg="mod">
          <ac:chgData name="PAITOON PORNTRAKOON" userId="5cd5d3ab-e961-47d6-bf96-e335d2d4bc52" providerId="ADAL" clId="{A31E399F-7772-45BB-9566-AB39A5A975E0}" dt="2024-04-03T10:08:47.849" v="2" actId="20577"/>
          <ac:spMkLst>
            <pc:docMk/>
            <pc:sldMk cId="3861422729" sldId="406"/>
            <ac:spMk id="111" creationId="{00000000-0000-0000-0000-000000000000}"/>
          </ac:spMkLst>
        </pc:spChg>
      </pc:sldChg>
      <pc:sldChg chg="add">
        <pc:chgData name="PAITOON PORNTRAKOON" userId="5cd5d3ab-e961-47d6-bf96-e335d2d4bc52" providerId="ADAL" clId="{A31E399F-7772-45BB-9566-AB39A5A975E0}" dt="2024-04-03T10:09:01.158" v="3"/>
        <pc:sldMkLst>
          <pc:docMk/>
          <pc:sldMk cId="2863189000" sldId="536"/>
        </pc:sldMkLst>
      </pc:sldChg>
      <pc:sldChg chg="add">
        <pc:chgData name="PAITOON PORNTRAKOON" userId="5cd5d3ab-e961-47d6-bf96-e335d2d4bc52" providerId="ADAL" clId="{A31E399F-7772-45BB-9566-AB39A5A975E0}" dt="2024-04-03T10:09:20.707" v="4"/>
        <pc:sldMkLst>
          <pc:docMk/>
          <pc:sldMk cId="1412842424" sldId="548"/>
        </pc:sldMkLst>
      </pc:sldChg>
      <pc:sldChg chg="add">
        <pc:chgData name="PAITOON PORNTRAKOON" userId="5cd5d3ab-e961-47d6-bf96-e335d2d4bc52" providerId="ADAL" clId="{A31E399F-7772-45BB-9566-AB39A5A975E0}" dt="2024-04-03T10:09:20.707" v="4"/>
        <pc:sldMkLst>
          <pc:docMk/>
          <pc:sldMk cId="4289924142" sldId="549"/>
        </pc:sldMkLst>
      </pc:sldChg>
      <pc:sldChg chg="del">
        <pc:chgData name="PAITOON PORNTRAKOON" userId="5cd5d3ab-e961-47d6-bf96-e335d2d4bc52" providerId="ADAL" clId="{A31E399F-7772-45BB-9566-AB39A5A975E0}" dt="2024-04-03T10:08:43.666" v="0" actId="47"/>
        <pc:sldMkLst>
          <pc:docMk/>
          <pc:sldMk cId="608203013" sldId="555"/>
        </pc:sldMkLst>
      </pc:sldChg>
      <pc:sldChg chg="del">
        <pc:chgData name="PAITOON PORNTRAKOON" userId="5cd5d3ab-e961-47d6-bf96-e335d2d4bc52" providerId="ADAL" clId="{A31E399F-7772-45BB-9566-AB39A5A975E0}" dt="2024-04-03T10:08:43.666" v="0" actId="47"/>
        <pc:sldMkLst>
          <pc:docMk/>
          <pc:sldMk cId="953420287" sldId="556"/>
        </pc:sldMkLst>
      </pc:sldChg>
      <pc:sldChg chg="del">
        <pc:chgData name="PAITOON PORNTRAKOON" userId="5cd5d3ab-e961-47d6-bf96-e335d2d4bc52" providerId="ADAL" clId="{A31E399F-7772-45BB-9566-AB39A5A975E0}" dt="2024-04-03T10:08:43.666" v="0" actId="47"/>
        <pc:sldMkLst>
          <pc:docMk/>
          <pc:sldMk cId="1283041147" sldId="557"/>
        </pc:sldMkLst>
      </pc:sldChg>
      <pc:sldChg chg="add">
        <pc:chgData name="PAITOON PORNTRAKOON" userId="5cd5d3ab-e961-47d6-bf96-e335d2d4bc52" providerId="ADAL" clId="{A31E399F-7772-45BB-9566-AB39A5A975E0}" dt="2024-04-03T10:09:01.158" v="3"/>
        <pc:sldMkLst>
          <pc:docMk/>
          <pc:sldMk cId="3360297847" sldId="558"/>
        </pc:sldMkLst>
      </pc:sldChg>
      <pc:sldChg chg="add">
        <pc:chgData name="PAITOON PORNTRAKOON" userId="5cd5d3ab-e961-47d6-bf96-e335d2d4bc52" providerId="ADAL" clId="{A31E399F-7772-45BB-9566-AB39A5A975E0}" dt="2024-04-03T10:09:01.158" v="3"/>
        <pc:sldMkLst>
          <pc:docMk/>
          <pc:sldMk cId="2615349945" sldId="571"/>
        </pc:sldMkLst>
      </pc:sldChg>
      <pc:sldChg chg="add">
        <pc:chgData name="PAITOON PORNTRAKOON" userId="5cd5d3ab-e961-47d6-bf96-e335d2d4bc52" providerId="ADAL" clId="{A31E399F-7772-45BB-9566-AB39A5A975E0}" dt="2024-04-03T10:09:20.707" v="4"/>
        <pc:sldMkLst>
          <pc:docMk/>
          <pc:sldMk cId="3875485537" sldId="572"/>
        </pc:sldMkLst>
      </pc:sldChg>
      <pc:sldChg chg="del">
        <pc:chgData name="PAITOON PORNTRAKOON" userId="5cd5d3ab-e961-47d6-bf96-e335d2d4bc52" providerId="ADAL" clId="{A31E399F-7772-45BB-9566-AB39A5A975E0}" dt="2024-04-03T10:08:43.666" v="0" actId="47"/>
        <pc:sldMkLst>
          <pc:docMk/>
          <pc:sldMk cId="3207525793" sldId="574"/>
        </pc:sldMkLst>
      </pc:sldChg>
      <pc:sldChg chg="del">
        <pc:chgData name="PAITOON PORNTRAKOON" userId="5cd5d3ab-e961-47d6-bf96-e335d2d4bc52" providerId="ADAL" clId="{A31E399F-7772-45BB-9566-AB39A5A975E0}" dt="2024-04-03T10:08:43.666" v="0" actId="47"/>
        <pc:sldMkLst>
          <pc:docMk/>
          <pc:sldMk cId="2167071594" sldId="575"/>
        </pc:sldMkLst>
      </pc:sldChg>
      <pc:sldChg chg="del">
        <pc:chgData name="PAITOON PORNTRAKOON" userId="5cd5d3ab-e961-47d6-bf96-e335d2d4bc52" providerId="ADAL" clId="{A31E399F-7772-45BB-9566-AB39A5A975E0}" dt="2024-04-03T10:08:43.666" v="0" actId="47"/>
        <pc:sldMkLst>
          <pc:docMk/>
          <pc:sldMk cId="1920749734" sldId="576"/>
        </pc:sldMkLst>
      </pc:sldChg>
      <pc:sldChg chg="del">
        <pc:chgData name="PAITOON PORNTRAKOON" userId="5cd5d3ab-e961-47d6-bf96-e335d2d4bc52" providerId="ADAL" clId="{A31E399F-7772-45BB-9566-AB39A5A975E0}" dt="2024-04-03T10:08:43.666" v="0" actId="47"/>
        <pc:sldMkLst>
          <pc:docMk/>
          <pc:sldMk cId="4015111737" sldId="577"/>
        </pc:sldMkLst>
      </pc:sldChg>
      <pc:sldMasterChg chg="delSldLayout">
        <pc:chgData name="PAITOON PORNTRAKOON" userId="5cd5d3ab-e961-47d6-bf96-e335d2d4bc52" providerId="ADAL" clId="{A31E399F-7772-45BB-9566-AB39A5A975E0}" dt="2024-04-03T10:08:43.666" v="0" actId="47"/>
        <pc:sldMasterMkLst>
          <pc:docMk/>
          <pc:sldMasterMk cId="0" sldId="2147483658"/>
        </pc:sldMasterMkLst>
        <pc:sldLayoutChg chg="del">
          <pc:chgData name="PAITOON PORNTRAKOON" userId="5cd5d3ab-e961-47d6-bf96-e335d2d4bc52" providerId="ADAL" clId="{A31E399F-7772-45BB-9566-AB39A5A975E0}" dt="2024-04-03T10:08:43.666" v="0" actId="47"/>
          <pc:sldLayoutMkLst>
            <pc:docMk/>
            <pc:sldMasterMk cId="0" sldId="2147483658"/>
            <pc:sldLayoutMk cId="1957901753" sldId="2147483661"/>
          </pc:sldLayoutMkLst>
        </pc:sldLayoutChg>
        <pc:sldLayoutChg chg="del">
          <pc:chgData name="PAITOON PORNTRAKOON" userId="5cd5d3ab-e961-47d6-bf96-e335d2d4bc52" providerId="ADAL" clId="{A31E399F-7772-45BB-9566-AB39A5A975E0}" dt="2024-04-03T10:08:43.666" v="0" actId="47"/>
          <pc:sldLayoutMkLst>
            <pc:docMk/>
            <pc:sldMasterMk cId="0" sldId="2147483658"/>
            <pc:sldLayoutMk cId="231617971" sldId="2147483662"/>
          </pc:sldLayoutMkLst>
        </pc:sldLayoutChg>
      </pc:sldMasterChg>
    </pc:docChg>
  </pc:docChgLst>
  <pc:docChgLst>
    <pc:chgData name="MIN HTET -" userId="S::u6622085@au.edu::f8d4f8a1-d4f4-4534-893c-a7f4f1a40d10" providerId="AD" clId="Web-{8A8124C5-03FA-5B1D-63E6-513C6ADB638E}"/>
    <pc:docChg chg="addSld delSld modSld">
      <pc:chgData name="MIN HTET -" userId="S::u6622085@au.edu::f8d4f8a1-d4f4-4534-893c-a7f4f1a40d10" providerId="AD" clId="Web-{8A8124C5-03FA-5B1D-63E6-513C6ADB638E}" dt="2024-07-24T08:14:20.869" v="151" actId="1076"/>
      <pc:docMkLst>
        <pc:docMk/>
      </pc:docMkLst>
      <pc:sldChg chg="modSp">
        <pc:chgData name="MIN HTET -" userId="S::u6622085@au.edu::f8d4f8a1-d4f4-4534-893c-a7f4f1a40d10" providerId="AD" clId="Web-{8A8124C5-03FA-5B1D-63E6-513C6ADB638E}" dt="2024-07-24T07:26:59.117" v="0" actId="1076"/>
        <pc:sldMkLst>
          <pc:docMk/>
          <pc:sldMk cId="2863189000" sldId="536"/>
        </pc:sldMkLst>
        <pc:picChg chg="mod">
          <ac:chgData name="MIN HTET -" userId="S::u6622085@au.edu::f8d4f8a1-d4f4-4534-893c-a7f4f1a40d10" providerId="AD" clId="Web-{8A8124C5-03FA-5B1D-63E6-513C6ADB638E}" dt="2024-07-24T07:26:59.117" v="0" actId="1076"/>
          <ac:picMkLst>
            <pc:docMk/>
            <pc:sldMk cId="2863189000" sldId="536"/>
            <ac:picMk id="5" creationId="{BB86E83A-E491-7826-05CD-9A509917A20D}"/>
          </ac:picMkLst>
        </pc:picChg>
      </pc:sldChg>
      <pc:sldChg chg="addSp delSp del">
        <pc:chgData name="MIN HTET -" userId="S::u6622085@au.edu::f8d4f8a1-d4f4-4534-893c-a7f4f1a40d10" providerId="AD" clId="Web-{8A8124C5-03FA-5B1D-63E6-513C6ADB638E}" dt="2024-07-24T08:04:57.614" v="142"/>
        <pc:sldMkLst>
          <pc:docMk/>
          <pc:sldMk cId="1582531272" sldId="565"/>
        </pc:sldMkLst>
        <pc:picChg chg="add del">
          <ac:chgData name="MIN HTET -" userId="S::u6622085@au.edu::f8d4f8a1-d4f4-4534-893c-a7f4f1a40d10" providerId="AD" clId="Web-{8A8124C5-03FA-5B1D-63E6-513C6ADB638E}" dt="2024-07-24T08:04:42.332" v="140"/>
          <ac:picMkLst>
            <pc:docMk/>
            <pc:sldMk cId="1582531272" sldId="565"/>
            <ac:picMk id="5" creationId="{3DA025BE-58CC-45C6-1294-B6E337E66483}"/>
          </ac:picMkLst>
        </pc:picChg>
      </pc:sldChg>
      <pc:sldChg chg="addSp delSp modSp">
        <pc:chgData name="MIN HTET -" userId="S::u6622085@au.edu::f8d4f8a1-d4f4-4534-893c-a7f4f1a40d10" providerId="AD" clId="Web-{8A8124C5-03FA-5B1D-63E6-513C6ADB638E}" dt="2024-07-24T08:14:20.869" v="151" actId="1076"/>
        <pc:sldMkLst>
          <pc:docMk/>
          <pc:sldMk cId="261798193" sldId="573"/>
        </pc:sldMkLst>
        <pc:spChg chg="mod">
          <ac:chgData name="MIN HTET -" userId="S::u6622085@au.edu::f8d4f8a1-d4f4-4534-893c-a7f4f1a40d10" providerId="AD" clId="Web-{8A8124C5-03FA-5B1D-63E6-513C6ADB638E}" dt="2024-07-24T08:00:44.526" v="116" actId="20577"/>
          <ac:spMkLst>
            <pc:docMk/>
            <pc:sldMk cId="261798193" sldId="573"/>
            <ac:spMk id="7" creationId="{C1A80424-44F8-051E-0993-7A8AA868C162}"/>
          </ac:spMkLst>
        </pc:spChg>
        <pc:spChg chg="del mod">
          <ac:chgData name="MIN HTET -" userId="S::u6622085@au.edu::f8d4f8a1-d4f4-4534-893c-a7f4f1a40d10" providerId="AD" clId="Web-{8A8124C5-03FA-5B1D-63E6-513C6ADB638E}" dt="2024-07-24T07:58:59.366" v="13"/>
          <ac:spMkLst>
            <pc:docMk/>
            <pc:sldMk cId="261798193" sldId="573"/>
            <ac:spMk id="9" creationId="{5BFEA221-0C7C-8623-F82B-83FC820CA1A4}"/>
          </ac:spMkLst>
        </pc:spChg>
        <pc:spChg chg="mod">
          <ac:chgData name="MIN HTET -" userId="S::u6622085@au.edu::f8d4f8a1-d4f4-4534-893c-a7f4f1a40d10" providerId="AD" clId="Web-{8A8124C5-03FA-5B1D-63E6-513C6ADB638E}" dt="2024-07-24T08:01:03.027" v="138" actId="20577"/>
          <ac:spMkLst>
            <pc:docMk/>
            <pc:sldMk cId="261798193" sldId="573"/>
            <ac:spMk id="11" creationId="{7BA6C2C6-5563-2DAB-4077-6A8023E13520}"/>
          </ac:spMkLst>
        </pc:spChg>
        <pc:spChg chg="mod">
          <ac:chgData name="MIN HTET -" userId="S::u6622085@au.edu::f8d4f8a1-d4f4-4534-893c-a7f4f1a40d10" providerId="AD" clId="Web-{8A8124C5-03FA-5B1D-63E6-513C6ADB638E}" dt="2024-07-24T08:13:53.681" v="145" actId="1076"/>
          <ac:spMkLst>
            <pc:docMk/>
            <pc:sldMk cId="261798193" sldId="573"/>
            <ac:spMk id="13" creationId="{17DA2C07-B900-DC1E-06EA-ED15A926F5CF}"/>
          </ac:spMkLst>
        </pc:spChg>
        <pc:picChg chg="add mod">
          <ac:chgData name="MIN HTET -" userId="S::u6622085@au.edu::f8d4f8a1-d4f4-4534-893c-a7f4f1a40d10" providerId="AD" clId="Web-{8A8124C5-03FA-5B1D-63E6-513C6ADB638E}" dt="2024-07-24T08:00:13.400" v="100" actId="1076"/>
          <ac:picMkLst>
            <pc:docMk/>
            <pc:sldMk cId="261798193" sldId="573"/>
            <ac:picMk id="4" creationId="{19A9E241-DA62-1E33-F963-CEB0A6622D4B}"/>
          </ac:picMkLst>
        </pc:picChg>
        <pc:picChg chg="mod">
          <ac:chgData name="MIN HTET -" userId="S::u6622085@au.edu::f8d4f8a1-d4f4-4534-893c-a7f4f1a40d10" providerId="AD" clId="Web-{8A8124C5-03FA-5B1D-63E6-513C6ADB638E}" dt="2024-07-24T08:13:59.884" v="149" actId="1076"/>
          <ac:picMkLst>
            <pc:docMk/>
            <pc:sldMk cId="261798193" sldId="573"/>
            <ac:picMk id="5" creationId="{355FB701-B37F-7F83-1363-04D076E38217}"/>
          </ac:picMkLst>
        </pc:picChg>
        <pc:picChg chg="add del mod">
          <ac:chgData name="MIN HTET -" userId="S::u6622085@au.edu::f8d4f8a1-d4f4-4534-893c-a7f4f1a40d10" providerId="AD" clId="Web-{8A8124C5-03FA-5B1D-63E6-513C6ADB638E}" dt="2024-07-24T07:38:12.939" v="6"/>
          <ac:picMkLst>
            <pc:docMk/>
            <pc:sldMk cId="261798193" sldId="573"/>
            <ac:picMk id="5" creationId="{9F1DFA27-0AC3-722A-C9F0-DFFFA972F788}"/>
          </ac:picMkLst>
        </pc:picChg>
        <pc:picChg chg="add mod">
          <ac:chgData name="MIN HTET -" userId="S::u6622085@au.edu::f8d4f8a1-d4f4-4534-893c-a7f4f1a40d10" providerId="AD" clId="Web-{8A8124C5-03FA-5B1D-63E6-513C6ADB638E}" dt="2024-07-24T07:58:48.460" v="11" actId="1076"/>
          <ac:picMkLst>
            <pc:docMk/>
            <pc:sldMk cId="261798193" sldId="573"/>
            <ac:picMk id="8" creationId="{EE86E089-284C-4536-1BF0-C48502033BBB}"/>
          </ac:picMkLst>
        </pc:picChg>
        <pc:picChg chg="add mod">
          <ac:chgData name="MIN HTET -" userId="S::u6622085@au.edu::f8d4f8a1-d4f4-4534-893c-a7f4f1a40d10" providerId="AD" clId="Web-{8A8124C5-03FA-5B1D-63E6-513C6ADB638E}" dt="2024-07-24T08:14:20.869" v="151" actId="1076"/>
          <ac:picMkLst>
            <pc:docMk/>
            <pc:sldMk cId="261798193" sldId="573"/>
            <ac:picMk id="9" creationId="{13CEE505-8D5A-6EB4-BF0E-7D5E9A02C398}"/>
          </ac:picMkLst>
        </pc:picChg>
      </pc:sldChg>
      <pc:sldChg chg="add">
        <pc:chgData name="MIN HTET -" userId="S::u6622085@au.edu::f8d4f8a1-d4f4-4534-893c-a7f4f1a40d10" providerId="AD" clId="Web-{8A8124C5-03FA-5B1D-63E6-513C6ADB638E}" dt="2024-07-24T08:04:54.489" v="141"/>
        <pc:sldMkLst>
          <pc:docMk/>
          <pc:sldMk cId="3082711095" sldId="575"/>
        </pc:sldMkLst>
      </pc:sldChg>
    </pc:docChg>
  </pc:docChgLst>
  <pc:docChgLst>
    <pc:chgData name="MIN MYINT MOH SOE -" userId="S::u6530262@au.edu::41e49228-78a0-4cad-9e5d-5954fab4af59" providerId="AD" clId="Web-{61891AC0-D90C-4616-93A5-A16A5C79A3B9}"/>
    <pc:docChg chg="modSld">
      <pc:chgData name="MIN MYINT MOH SOE -" userId="S::u6530262@au.edu::41e49228-78a0-4cad-9e5d-5954fab4af59" providerId="AD" clId="Web-{61891AC0-D90C-4616-93A5-A16A5C79A3B9}" dt="2024-07-24T08:29:14.156" v="586" actId="14100"/>
      <pc:docMkLst>
        <pc:docMk/>
      </pc:docMkLst>
      <pc:sldChg chg="addSp delSp modSp">
        <pc:chgData name="MIN MYINT MOH SOE -" userId="S::u6530262@au.edu::41e49228-78a0-4cad-9e5d-5954fab4af59" providerId="AD" clId="Web-{61891AC0-D90C-4616-93A5-A16A5C79A3B9}" dt="2024-07-24T08:29:14.156" v="586" actId="14100"/>
        <pc:sldMkLst>
          <pc:docMk/>
          <pc:sldMk cId="2863189000" sldId="536"/>
        </pc:sldMkLst>
        <pc:spChg chg="mod">
          <ac:chgData name="MIN MYINT MOH SOE -" userId="S::u6530262@au.edu::41e49228-78a0-4cad-9e5d-5954fab4af59" providerId="AD" clId="Web-{61891AC0-D90C-4616-93A5-A16A5C79A3B9}" dt="2024-07-24T07:47:14.015" v="119" actId="1076"/>
          <ac:spMkLst>
            <pc:docMk/>
            <pc:sldMk cId="2863189000" sldId="536"/>
            <ac:spMk id="2" creationId="{A6373EED-2BB0-402C-85C4-88133A27B5FE}"/>
          </ac:spMkLst>
        </pc:spChg>
        <pc:spChg chg="del mod">
          <ac:chgData name="MIN MYINT MOH SOE -" userId="S::u6530262@au.edu::41e49228-78a0-4cad-9e5d-5954fab4af59" providerId="AD" clId="Web-{61891AC0-D90C-4616-93A5-A16A5C79A3B9}" dt="2024-07-24T07:26:08.983" v="1"/>
          <ac:spMkLst>
            <pc:docMk/>
            <pc:sldMk cId="2863189000" sldId="536"/>
            <ac:spMk id="13" creationId="{5E35AB5E-08B8-4529-9BAF-649EB99088A4}"/>
          </ac:spMkLst>
        </pc:spChg>
        <pc:spChg chg="del">
          <ac:chgData name="MIN MYINT MOH SOE -" userId="S::u6530262@au.edu::41e49228-78a0-4cad-9e5d-5954fab4af59" providerId="AD" clId="Web-{61891AC0-D90C-4616-93A5-A16A5C79A3B9}" dt="2024-07-24T07:26:14.624" v="4"/>
          <ac:spMkLst>
            <pc:docMk/>
            <pc:sldMk cId="2863189000" sldId="536"/>
            <ac:spMk id="18" creationId="{9313FE71-6E48-4F96-ACE5-DEAC5D12630D}"/>
          </ac:spMkLst>
        </pc:spChg>
        <pc:spChg chg="del">
          <ac:chgData name="MIN MYINT MOH SOE -" userId="S::u6530262@au.edu::41e49228-78a0-4cad-9e5d-5954fab4af59" providerId="AD" clId="Web-{61891AC0-D90C-4616-93A5-A16A5C79A3B9}" dt="2024-07-24T07:26:14.624" v="3"/>
          <ac:spMkLst>
            <pc:docMk/>
            <pc:sldMk cId="2863189000" sldId="536"/>
            <ac:spMk id="19" creationId="{E0838A1F-52FD-4DC3-97E6-7F3FC5F485B4}"/>
          </ac:spMkLst>
        </pc:spChg>
        <pc:spChg chg="mod">
          <ac:chgData name="MIN MYINT MOH SOE -" userId="S::u6530262@au.edu::41e49228-78a0-4cad-9e5d-5954fab4af59" providerId="AD" clId="Web-{61891AC0-D90C-4616-93A5-A16A5C79A3B9}" dt="2024-07-24T07:53:12.884" v="176" actId="1076"/>
          <ac:spMkLst>
            <pc:docMk/>
            <pc:sldMk cId="2863189000" sldId="536"/>
            <ac:spMk id="20" creationId="{7AC8E161-5130-4F7B-86C6-DB6353E0680C}"/>
          </ac:spMkLst>
        </pc:spChg>
        <pc:spChg chg="del">
          <ac:chgData name="MIN MYINT MOH SOE -" userId="S::u6530262@au.edu::41e49228-78a0-4cad-9e5d-5954fab4af59" providerId="AD" clId="Web-{61891AC0-D90C-4616-93A5-A16A5C79A3B9}" dt="2024-07-24T07:26:14.624" v="2"/>
          <ac:spMkLst>
            <pc:docMk/>
            <pc:sldMk cId="2863189000" sldId="536"/>
            <ac:spMk id="21" creationId="{2AD9AA59-6B3F-4684-9A4D-23BF4E154FD2}"/>
          </ac:spMkLst>
        </pc:spChg>
        <pc:spChg chg="add mod">
          <ac:chgData name="MIN MYINT MOH SOE -" userId="S::u6530262@au.edu::41e49228-78a0-4cad-9e5d-5954fab4af59" providerId="AD" clId="Web-{61891AC0-D90C-4616-93A5-A16A5C79A3B9}" dt="2024-07-24T07:53:38.259" v="196" actId="20577"/>
          <ac:spMkLst>
            <pc:docMk/>
            <pc:sldMk cId="2863189000" sldId="536"/>
            <ac:spMk id="30" creationId="{2B8B1A65-60E2-FE78-E9BF-6E0A8FB92B22}"/>
          </ac:spMkLst>
        </pc:spChg>
        <pc:spChg chg="add mod">
          <ac:chgData name="MIN MYINT MOH SOE -" userId="S::u6530262@au.edu::41e49228-78a0-4cad-9e5d-5954fab4af59" providerId="AD" clId="Web-{61891AC0-D90C-4616-93A5-A16A5C79A3B9}" dt="2024-07-24T07:53:59.838" v="213" actId="20577"/>
          <ac:spMkLst>
            <pc:docMk/>
            <pc:sldMk cId="2863189000" sldId="536"/>
            <ac:spMk id="31" creationId="{08EF175F-3ABD-D394-CBC8-6A5F35F71251}"/>
          </ac:spMkLst>
        </pc:spChg>
        <pc:spChg chg="add mod">
          <ac:chgData name="MIN MYINT MOH SOE -" userId="S::u6530262@au.edu::41e49228-78a0-4cad-9e5d-5954fab4af59" providerId="AD" clId="Web-{61891AC0-D90C-4616-93A5-A16A5C79A3B9}" dt="2024-07-24T07:54:43.698" v="248" actId="20577"/>
          <ac:spMkLst>
            <pc:docMk/>
            <pc:sldMk cId="2863189000" sldId="536"/>
            <ac:spMk id="32" creationId="{6B1AD14F-1423-3A3A-825E-1352701B9FBC}"/>
          </ac:spMkLst>
        </pc:spChg>
        <pc:spChg chg="add mod">
          <ac:chgData name="MIN MYINT MOH SOE -" userId="S::u6530262@au.edu::41e49228-78a0-4cad-9e5d-5954fab4af59" providerId="AD" clId="Web-{61891AC0-D90C-4616-93A5-A16A5C79A3B9}" dt="2024-07-24T08:06:25.779" v="406" actId="1076"/>
          <ac:spMkLst>
            <pc:docMk/>
            <pc:sldMk cId="2863189000" sldId="536"/>
            <ac:spMk id="33" creationId="{F7578EA7-F09A-06D1-C116-F5DB54137891}"/>
          </ac:spMkLst>
        </pc:spChg>
        <pc:spChg chg="add mod">
          <ac:chgData name="MIN MYINT MOH SOE -" userId="S::u6530262@au.edu::41e49228-78a0-4cad-9e5d-5954fab4af59" providerId="AD" clId="Web-{61891AC0-D90C-4616-93A5-A16A5C79A3B9}" dt="2024-07-24T08:00:20.957" v="267" actId="20577"/>
          <ac:spMkLst>
            <pc:docMk/>
            <pc:sldMk cId="2863189000" sldId="536"/>
            <ac:spMk id="34" creationId="{761307F2-E604-2E5A-A551-2D42AE34F814}"/>
          </ac:spMkLst>
        </pc:spChg>
        <pc:spChg chg="add del">
          <ac:chgData name="MIN MYINT MOH SOE -" userId="S::u6530262@au.edu::41e49228-78a0-4cad-9e5d-5954fab4af59" providerId="AD" clId="Web-{61891AC0-D90C-4616-93A5-A16A5C79A3B9}" dt="2024-07-24T08:00:06.660" v="258"/>
          <ac:spMkLst>
            <pc:docMk/>
            <pc:sldMk cId="2863189000" sldId="536"/>
            <ac:spMk id="35" creationId="{D9FFB83E-B7E6-881B-21C1-2595EDE18871}"/>
          </ac:spMkLst>
        </pc:spChg>
        <pc:spChg chg="add mod">
          <ac:chgData name="MIN MYINT MOH SOE -" userId="S::u6530262@au.edu::41e49228-78a0-4cad-9e5d-5954fab4af59" providerId="AD" clId="Web-{61891AC0-D90C-4616-93A5-A16A5C79A3B9}" dt="2024-07-24T08:00:47.395" v="277" actId="20577"/>
          <ac:spMkLst>
            <pc:docMk/>
            <pc:sldMk cId="2863189000" sldId="536"/>
            <ac:spMk id="36" creationId="{C01142E0-CC7F-125F-74F1-F7EF88C0A761}"/>
          </ac:spMkLst>
        </pc:spChg>
        <pc:spChg chg="add mod">
          <ac:chgData name="MIN MYINT MOH SOE -" userId="S::u6530262@au.edu::41e49228-78a0-4cad-9e5d-5954fab4af59" providerId="AD" clId="Web-{61891AC0-D90C-4616-93A5-A16A5C79A3B9}" dt="2024-07-24T08:12:32.631" v="443" actId="20577"/>
          <ac:spMkLst>
            <pc:docMk/>
            <pc:sldMk cId="2863189000" sldId="536"/>
            <ac:spMk id="37" creationId="{6095F651-BA77-CC3F-E985-6F85D0939C33}"/>
          </ac:spMkLst>
        </pc:spChg>
        <pc:spChg chg="add mod">
          <ac:chgData name="MIN MYINT MOH SOE -" userId="S::u6530262@au.edu::41e49228-78a0-4cad-9e5d-5954fab4af59" providerId="AD" clId="Web-{61891AC0-D90C-4616-93A5-A16A5C79A3B9}" dt="2024-07-24T08:02:11.803" v="346" actId="20577"/>
          <ac:spMkLst>
            <pc:docMk/>
            <pc:sldMk cId="2863189000" sldId="536"/>
            <ac:spMk id="38" creationId="{E371CCC0-4859-08C6-39AD-3584AD14AB28}"/>
          </ac:spMkLst>
        </pc:spChg>
        <pc:spChg chg="add mod">
          <ac:chgData name="MIN MYINT MOH SOE -" userId="S::u6530262@au.edu::41e49228-78a0-4cad-9e5d-5954fab4af59" providerId="AD" clId="Web-{61891AC0-D90C-4616-93A5-A16A5C79A3B9}" dt="2024-07-24T08:02:41.242" v="360" actId="1076"/>
          <ac:spMkLst>
            <pc:docMk/>
            <pc:sldMk cId="2863189000" sldId="536"/>
            <ac:spMk id="39" creationId="{E4D4A5CC-61EF-60BF-03C8-F7DACCE9E49D}"/>
          </ac:spMkLst>
        </pc:spChg>
        <pc:spChg chg="add mod">
          <ac:chgData name="MIN MYINT MOH SOE -" userId="S::u6530262@au.edu::41e49228-78a0-4cad-9e5d-5954fab4af59" providerId="AD" clId="Web-{61891AC0-D90C-4616-93A5-A16A5C79A3B9}" dt="2024-07-24T08:03:18.008" v="384" actId="14100"/>
          <ac:spMkLst>
            <pc:docMk/>
            <pc:sldMk cId="2863189000" sldId="536"/>
            <ac:spMk id="40" creationId="{4B511D7B-366B-8A03-EA30-66E4FC21153E}"/>
          </ac:spMkLst>
        </pc:spChg>
        <pc:spChg chg="add mod">
          <ac:chgData name="MIN MYINT MOH SOE -" userId="S::u6530262@au.edu::41e49228-78a0-4cad-9e5d-5954fab4af59" providerId="AD" clId="Web-{61891AC0-D90C-4616-93A5-A16A5C79A3B9}" dt="2024-07-24T08:03:07.070" v="374" actId="20577"/>
          <ac:spMkLst>
            <pc:docMk/>
            <pc:sldMk cId="2863189000" sldId="536"/>
            <ac:spMk id="41" creationId="{CE2D69F6-DDB1-4106-B5E3-E7BEA13E25BB}"/>
          </ac:spMkLst>
        </pc:spChg>
        <pc:spChg chg="add mod">
          <ac:chgData name="MIN MYINT MOH SOE -" userId="S::u6530262@au.edu::41e49228-78a0-4cad-9e5d-5954fab4af59" providerId="AD" clId="Web-{61891AC0-D90C-4616-93A5-A16A5C79A3B9}" dt="2024-07-24T08:06:53.857" v="431" actId="20577"/>
          <ac:spMkLst>
            <pc:docMk/>
            <pc:sldMk cId="2863189000" sldId="536"/>
            <ac:spMk id="44" creationId="{EBFB9537-B68A-86F2-7333-DBDAFB78918E}"/>
          </ac:spMkLst>
        </pc:spChg>
        <pc:picChg chg="add del mod">
          <ac:chgData name="MIN MYINT MOH SOE -" userId="S::u6530262@au.edu::41e49228-78a0-4cad-9e5d-5954fab4af59" providerId="AD" clId="Web-{61891AC0-D90C-4616-93A5-A16A5C79A3B9}" dt="2024-07-24T07:44:39.168" v="97"/>
          <ac:picMkLst>
            <pc:docMk/>
            <pc:sldMk cId="2863189000" sldId="536"/>
            <ac:picMk id="3" creationId="{10942438-2068-AF34-E000-D2F8FD15636C}"/>
          </ac:picMkLst>
        </pc:picChg>
        <pc:picChg chg="add del mod">
          <ac:chgData name="MIN MYINT MOH SOE -" userId="S::u6530262@au.edu::41e49228-78a0-4cad-9e5d-5954fab4af59" providerId="AD" clId="Web-{61891AC0-D90C-4616-93A5-A16A5C79A3B9}" dt="2024-07-24T07:44:42.996" v="99"/>
          <ac:picMkLst>
            <pc:docMk/>
            <pc:sldMk cId="2863189000" sldId="536"/>
            <ac:picMk id="5" creationId="{BB86E83A-E491-7826-05CD-9A509917A20D}"/>
          </ac:picMkLst>
        </pc:picChg>
        <pc:picChg chg="add mod">
          <ac:chgData name="MIN MYINT MOH SOE -" userId="S::u6530262@au.edu::41e49228-78a0-4cad-9e5d-5954fab4af59" providerId="AD" clId="Web-{61891AC0-D90C-4616-93A5-A16A5C79A3B9}" dt="2024-07-24T07:59:42.706" v="256" actId="1076"/>
          <ac:picMkLst>
            <pc:docMk/>
            <pc:sldMk cId="2863189000" sldId="536"/>
            <ac:picMk id="6" creationId="{F57E5D4D-0863-34A7-6208-7BF4E2D49A4E}"/>
          </ac:picMkLst>
        </pc:picChg>
        <pc:picChg chg="add del mod">
          <ac:chgData name="MIN MYINT MOH SOE -" userId="S::u6530262@au.edu::41e49228-78a0-4cad-9e5d-5954fab4af59" providerId="AD" clId="Web-{61891AC0-D90C-4616-93A5-A16A5C79A3B9}" dt="2024-07-24T07:44:41.543" v="98"/>
          <ac:picMkLst>
            <pc:docMk/>
            <pc:sldMk cId="2863189000" sldId="536"/>
            <ac:picMk id="7" creationId="{66B4C6C7-3C25-1116-76AC-3746DC2038B3}"/>
          </ac:picMkLst>
        </pc:picChg>
        <pc:picChg chg="add del mod">
          <ac:chgData name="MIN MYINT MOH SOE -" userId="S::u6530262@au.edu::41e49228-78a0-4cad-9e5d-5954fab4af59" providerId="AD" clId="Web-{61891AC0-D90C-4616-93A5-A16A5C79A3B9}" dt="2024-07-24T07:36:26.499" v="52"/>
          <ac:picMkLst>
            <pc:docMk/>
            <pc:sldMk cId="2863189000" sldId="536"/>
            <ac:picMk id="8" creationId="{46F2EC92-AB51-4F7D-9D87-15320AC094AF}"/>
          </ac:picMkLst>
        </pc:picChg>
        <pc:picChg chg="add del mod">
          <ac:chgData name="MIN MYINT MOH SOE -" userId="S::u6530262@au.edu::41e49228-78a0-4cad-9e5d-5954fab4af59" providerId="AD" clId="Web-{61891AC0-D90C-4616-93A5-A16A5C79A3B9}" dt="2024-07-24T07:44:43.761" v="100"/>
          <ac:picMkLst>
            <pc:docMk/>
            <pc:sldMk cId="2863189000" sldId="536"/>
            <ac:picMk id="9" creationId="{D81736FB-E5B4-6072-E0DA-C7D7866283B4}"/>
          </ac:picMkLst>
        </pc:picChg>
        <pc:picChg chg="add del mod">
          <ac:chgData name="MIN MYINT MOH SOE -" userId="S::u6530262@au.edu::41e49228-78a0-4cad-9e5d-5954fab4af59" providerId="AD" clId="Web-{61891AC0-D90C-4616-93A5-A16A5C79A3B9}" dt="2024-07-24T07:39:32.988" v="59"/>
          <ac:picMkLst>
            <pc:docMk/>
            <pc:sldMk cId="2863189000" sldId="536"/>
            <ac:picMk id="10" creationId="{5237F776-47F9-BC38-918A-7B262A4A1B64}"/>
          </ac:picMkLst>
        </pc:picChg>
        <pc:picChg chg="add mod">
          <ac:chgData name="MIN MYINT MOH SOE -" userId="S::u6530262@au.edu::41e49228-78a0-4cad-9e5d-5954fab4af59" providerId="AD" clId="Web-{61891AC0-D90C-4616-93A5-A16A5C79A3B9}" dt="2024-07-24T07:45:53.716" v="110" actId="14100"/>
          <ac:picMkLst>
            <pc:docMk/>
            <pc:sldMk cId="2863189000" sldId="536"/>
            <ac:picMk id="11" creationId="{4CC5B89C-2504-4D6C-147A-E01BE64934A6}"/>
          </ac:picMkLst>
        </pc:picChg>
        <pc:picChg chg="add del mod">
          <ac:chgData name="MIN MYINT MOH SOE -" userId="S::u6530262@au.edu::41e49228-78a0-4cad-9e5d-5954fab4af59" providerId="AD" clId="Web-{61891AC0-D90C-4616-93A5-A16A5C79A3B9}" dt="2024-07-24T07:40:38.787" v="68"/>
          <ac:picMkLst>
            <pc:docMk/>
            <pc:sldMk cId="2863189000" sldId="536"/>
            <ac:picMk id="12" creationId="{B818D109-6AE0-14CC-E64E-E3115F1AFC24}"/>
          </ac:picMkLst>
        </pc:picChg>
        <pc:picChg chg="add del mod">
          <ac:chgData name="MIN MYINT MOH SOE -" userId="S::u6530262@au.edu::41e49228-78a0-4cad-9e5d-5954fab4af59" providerId="AD" clId="Web-{61891AC0-D90C-4616-93A5-A16A5C79A3B9}" dt="2024-07-24T07:40:59.100" v="71"/>
          <ac:picMkLst>
            <pc:docMk/>
            <pc:sldMk cId="2863189000" sldId="536"/>
            <ac:picMk id="14" creationId="{7FE4ADBF-B63C-4861-EDE7-CB58561F69CF}"/>
          </ac:picMkLst>
        </pc:picChg>
        <pc:picChg chg="add mod">
          <ac:chgData name="MIN MYINT MOH SOE -" userId="S::u6530262@au.edu::41e49228-78a0-4cad-9e5d-5954fab4af59" providerId="AD" clId="Web-{61891AC0-D90C-4616-93A5-A16A5C79A3B9}" dt="2024-07-24T07:46:01.310" v="111" actId="1076"/>
          <ac:picMkLst>
            <pc:docMk/>
            <pc:sldMk cId="2863189000" sldId="536"/>
            <ac:picMk id="15" creationId="{4B827CEC-7ECB-0578-26D0-4C908B9B4A3F}"/>
          </ac:picMkLst>
        </pc:picChg>
        <pc:picChg chg="add mod">
          <ac:chgData name="MIN MYINT MOH SOE -" userId="S::u6530262@au.edu::41e49228-78a0-4cad-9e5d-5954fab4af59" providerId="AD" clId="Web-{61891AC0-D90C-4616-93A5-A16A5C79A3B9}" dt="2024-07-24T07:47:39.469" v="125" actId="14100"/>
          <ac:picMkLst>
            <pc:docMk/>
            <pc:sldMk cId="2863189000" sldId="536"/>
            <ac:picMk id="23" creationId="{273C4A18-610E-7173-1644-517E1F245B7D}"/>
          </ac:picMkLst>
        </pc:picChg>
        <pc:picChg chg="add mod">
          <ac:chgData name="MIN MYINT MOH SOE -" userId="S::u6530262@au.edu::41e49228-78a0-4cad-9e5d-5954fab4af59" providerId="AD" clId="Web-{61891AC0-D90C-4616-93A5-A16A5C79A3B9}" dt="2024-07-24T07:48:30.783" v="130" actId="1076"/>
          <ac:picMkLst>
            <pc:docMk/>
            <pc:sldMk cId="2863189000" sldId="536"/>
            <ac:picMk id="24" creationId="{D3D3FDBE-A2E3-3157-80CD-A4EF9C17F9E1}"/>
          </ac:picMkLst>
        </pc:picChg>
        <pc:picChg chg="add mod">
          <ac:chgData name="MIN MYINT MOH SOE -" userId="S::u6530262@au.edu::41e49228-78a0-4cad-9e5d-5954fab4af59" providerId="AD" clId="Web-{61891AC0-D90C-4616-93A5-A16A5C79A3B9}" dt="2024-07-24T07:50:05.457" v="139" actId="14100"/>
          <ac:picMkLst>
            <pc:docMk/>
            <pc:sldMk cId="2863189000" sldId="536"/>
            <ac:picMk id="26" creationId="{D11E3C74-4A26-9BF7-45E8-FC988E339837}"/>
          </ac:picMkLst>
        </pc:picChg>
        <pc:picChg chg="add mod">
          <ac:chgData name="MIN MYINT MOH SOE -" userId="S::u6530262@au.edu::41e49228-78a0-4cad-9e5d-5954fab4af59" providerId="AD" clId="Web-{61891AC0-D90C-4616-93A5-A16A5C79A3B9}" dt="2024-07-24T07:51:08.131" v="148" actId="14100"/>
          <ac:picMkLst>
            <pc:docMk/>
            <pc:sldMk cId="2863189000" sldId="536"/>
            <ac:picMk id="28" creationId="{7666F2EB-7F58-4EA3-2EC4-7575D532410F}"/>
          </ac:picMkLst>
        </pc:picChg>
        <pc:cxnChg chg="add mod">
          <ac:chgData name="MIN MYINT MOH SOE -" userId="S::u6530262@au.edu::41e49228-78a0-4cad-9e5d-5954fab4af59" providerId="AD" clId="Web-{61891AC0-D90C-4616-93A5-A16A5C79A3B9}" dt="2024-07-24T08:05:20.246" v="391"/>
          <ac:cxnSpMkLst>
            <pc:docMk/>
            <pc:sldMk cId="2863189000" sldId="536"/>
            <ac:cxnSpMk id="16" creationId="{DAC749A2-2429-2E15-7C37-8F54FAB282F1}"/>
          </ac:cxnSpMkLst>
        </pc:cxnChg>
        <pc:cxnChg chg="add mod">
          <ac:chgData name="MIN MYINT MOH SOE -" userId="S::u6530262@au.edu::41e49228-78a0-4cad-9e5d-5954fab4af59" providerId="AD" clId="Web-{61891AC0-D90C-4616-93A5-A16A5C79A3B9}" dt="2024-07-24T08:05:20.246" v="392"/>
          <ac:cxnSpMkLst>
            <pc:docMk/>
            <pc:sldMk cId="2863189000" sldId="536"/>
            <ac:cxnSpMk id="17" creationId="{D8E4D2B3-864A-6E5F-DD3E-CFFB5EADF721}"/>
          </ac:cxnSpMkLst>
        </pc:cxnChg>
        <pc:cxnChg chg="add mod">
          <ac:chgData name="MIN MYINT MOH SOE -" userId="S::u6530262@au.edu::41e49228-78a0-4cad-9e5d-5954fab4af59" providerId="AD" clId="Web-{61891AC0-D90C-4616-93A5-A16A5C79A3B9}" dt="2024-07-24T08:29:14.156" v="586" actId="14100"/>
          <ac:cxnSpMkLst>
            <pc:docMk/>
            <pc:sldMk cId="2863189000" sldId="536"/>
            <ac:cxnSpMk id="22" creationId="{E366EF6D-91E7-DB8C-88E9-C72F9D3DA490}"/>
          </ac:cxnSpMkLst>
        </pc:cxnChg>
        <pc:cxnChg chg="add mod">
          <ac:chgData name="MIN MYINT MOH SOE -" userId="S::u6530262@au.edu::41e49228-78a0-4cad-9e5d-5954fab4af59" providerId="AD" clId="Web-{61891AC0-D90C-4616-93A5-A16A5C79A3B9}" dt="2024-07-24T08:07:07.342" v="433" actId="14100"/>
          <ac:cxnSpMkLst>
            <pc:docMk/>
            <pc:sldMk cId="2863189000" sldId="536"/>
            <ac:cxnSpMk id="25" creationId="{679EA767-FD4E-D8BB-6C29-39031A9E21BE}"/>
          </ac:cxnSpMkLst>
        </pc:cxnChg>
        <pc:cxnChg chg="add mod">
          <ac:chgData name="MIN MYINT MOH SOE -" userId="S::u6530262@au.edu::41e49228-78a0-4cad-9e5d-5954fab4af59" providerId="AD" clId="Web-{61891AC0-D90C-4616-93A5-A16A5C79A3B9}" dt="2024-07-24T08:05:53.903" v="401" actId="14100"/>
          <ac:cxnSpMkLst>
            <pc:docMk/>
            <pc:sldMk cId="2863189000" sldId="536"/>
            <ac:cxnSpMk id="27" creationId="{538AF989-AEC2-4F6E-62CD-F72D1B15FA97}"/>
          </ac:cxnSpMkLst>
        </pc:cxnChg>
        <pc:cxnChg chg="add mod">
          <ac:chgData name="MIN MYINT MOH SOE -" userId="S::u6530262@au.edu::41e49228-78a0-4cad-9e5d-5954fab4af59" providerId="AD" clId="Web-{61891AC0-D90C-4616-93A5-A16A5C79A3B9}" dt="2024-07-24T08:05:20.402" v="396"/>
          <ac:cxnSpMkLst>
            <pc:docMk/>
            <pc:sldMk cId="2863189000" sldId="536"/>
            <ac:cxnSpMk id="29" creationId="{D7AA362F-517C-542B-431C-83C6C14E4C68}"/>
          </ac:cxnSpMkLst>
        </pc:cxnChg>
        <pc:cxnChg chg="add del">
          <ac:chgData name="MIN MYINT MOH SOE -" userId="S::u6530262@au.edu::41e49228-78a0-4cad-9e5d-5954fab4af59" providerId="AD" clId="Web-{61891AC0-D90C-4616-93A5-A16A5C79A3B9}" dt="2024-07-24T08:03:48.618" v="386"/>
          <ac:cxnSpMkLst>
            <pc:docMk/>
            <pc:sldMk cId="2863189000" sldId="536"/>
            <ac:cxnSpMk id="42" creationId="{E3DA2802-6E5E-C436-E39F-3D520D52FE2E}"/>
          </ac:cxnSpMkLst>
        </pc:cxnChg>
        <pc:cxnChg chg="add del">
          <ac:chgData name="MIN MYINT MOH SOE -" userId="S::u6530262@au.edu::41e49228-78a0-4cad-9e5d-5954fab4af59" providerId="AD" clId="Web-{61891AC0-D90C-4616-93A5-A16A5C79A3B9}" dt="2024-07-24T08:04:10.603" v="389"/>
          <ac:cxnSpMkLst>
            <pc:docMk/>
            <pc:sldMk cId="2863189000" sldId="536"/>
            <ac:cxnSpMk id="43" creationId="{D04D7BBD-3215-52BC-2D4B-694D70D0A52B}"/>
          </ac:cxnSpMkLst>
        </pc:cxnChg>
      </pc:sldChg>
      <pc:sldChg chg="addSp modSp">
        <pc:chgData name="MIN MYINT MOH SOE -" userId="S::u6530262@au.edu::41e49228-78a0-4cad-9e5d-5954fab4af59" providerId="AD" clId="Web-{61891AC0-D90C-4616-93A5-A16A5C79A3B9}" dt="2024-07-24T08:25:49.745" v="569" actId="1076"/>
        <pc:sldMkLst>
          <pc:docMk/>
          <pc:sldMk cId="261798193" sldId="573"/>
        </pc:sldMkLst>
        <pc:spChg chg="mod">
          <ac:chgData name="MIN MYINT MOH SOE -" userId="S::u6530262@au.edu::41e49228-78a0-4cad-9e5d-5954fab4af59" providerId="AD" clId="Web-{61891AC0-D90C-4616-93A5-A16A5C79A3B9}" dt="2024-07-24T08:25:27.620" v="568" actId="1076"/>
          <ac:spMkLst>
            <pc:docMk/>
            <pc:sldMk cId="261798193" sldId="573"/>
            <ac:spMk id="6" creationId="{5762656B-282A-D503-3E86-C6BCD82D17E6}"/>
          </ac:spMkLst>
        </pc:spChg>
        <pc:spChg chg="mod">
          <ac:chgData name="MIN MYINT MOH SOE -" userId="S::u6530262@au.edu::41e49228-78a0-4cad-9e5d-5954fab4af59" providerId="AD" clId="Web-{61891AC0-D90C-4616-93A5-A16A5C79A3B9}" dt="2024-07-24T08:24:35.853" v="551" actId="1076"/>
          <ac:spMkLst>
            <pc:docMk/>
            <pc:sldMk cId="261798193" sldId="573"/>
            <ac:spMk id="7" creationId="{C1A80424-44F8-051E-0993-7A8AA868C162}"/>
          </ac:spMkLst>
        </pc:spChg>
        <pc:spChg chg="mod">
          <ac:chgData name="MIN MYINT MOH SOE -" userId="S::u6530262@au.edu::41e49228-78a0-4cad-9e5d-5954fab4af59" providerId="AD" clId="Web-{61891AC0-D90C-4616-93A5-A16A5C79A3B9}" dt="2024-07-24T08:25:49.745" v="569" actId="1076"/>
          <ac:spMkLst>
            <pc:docMk/>
            <pc:sldMk cId="261798193" sldId="573"/>
            <ac:spMk id="11" creationId="{7BA6C2C6-5563-2DAB-4077-6A8023E13520}"/>
          </ac:spMkLst>
        </pc:spChg>
        <pc:spChg chg="mod">
          <ac:chgData name="MIN MYINT MOH SOE -" userId="S::u6530262@au.edu::41e49228-78a0-4cad-9e5d-5954fab4af59" providerId="AD" clId="Web-{61891AC0-D90C-4616-93A5-A16A5C79A3B9}" dt="2024-07-24T08:24:15.602" v="549" actId="1076"/>
          <ac:spMkLst>
            <pc:docMk/>
            <pc:sldMk cId="261798193" sldId="573"/>
            <ac:spMk id="12" creationId="{9FBA3AD0-9035-63BA-29B9-BAED40F8A933}"/>
          </ac:spMkLst>
        </pc:spChg>
        <pc:spChg chg="mod">
          <ac:chgData name="MIN MYINT MOH SOE -" userId="S::u6530262@au.edu::41e49228-78a0-4cad-9e5d-5954fab4af59" providerId="AD" clId="Web-{61891AC0-D90C-4616-93A5-A16A5C79A3B9}" dt="2024-07-24T08:24:25.790" v="550" actId="1076"/>
          <ac:spMkLst>
            <pc:docMk/>
            <pc:sldMk cId="261798193" sldId="573"/>
            <ac:spMk id="13" creationId="{17DA2C07-B900-DC1E-06EA-ED15A926F5CF}"/>
          </ac:spMkLst>
        </pc:spChg>
        <pc:spChg chg="add mod">
          <ac:chgData name="MIN MYINT MOH SOE -" userId="S::u6530262@au.edu::41e49228-78a0-4cad-9e5d-5954fab4af59" providerId="AD" clId="Web-{61891AC0-D90C-4616-93A5-A16A5C79A3B9}" dt="2024-07-24T08:24:58.400" v="565" actId="20577"/>
          <ac:spMkLst>
            <pc:docMk/>
            <pc:sldMk cId="261798193" sldId="573"/>
            <ac:spMk id="17" creationId="{721E07E1-2749-4643-409A-20D5DDDEEBEB}"/>
          </ac:spMkLst>
        </pc:spChg>
        <pc:picChg chg="mod">
          <ac:chgData name="MIN MYINT MOH SOE -" userId="S::u6530262@au.edu::41e49228-78a0-4cad-9e5d-5954fab4af59" providerId="AD" clId="Web-{61891AC0-D90C-4616-93A5-A16A5C79A3B9}" dt="2024-07-24T08:16:32.247" v="538" actId="1076"/>
          <ac:picMkLst>
            <pc:docMk/>
            <pc:sldMk cId="261798193" sldId="573"/>
            <ac:picMk id="4" creationId="{19A9E241-DA62-1E33-F963-CEB0A6622D4B}"/>
          </ac:picMkLst>
        </pc:picChg>
        <pc:picChg chg="mod">
          <ac:chgData name="MIN MYINT MOH SOE -" userId="S::u6530262@au.edu::41e49228-78a0-4cad-9e5d-5954fab4af59" providerId="AD" clId="Web-{61891AC0-D90C-4616-93A5-A16A5C79A3B9}" dt="2024-07-24T08:16:53.341" v="543" actId="1076"/>
          <ac:picMkLst>
            <pc:docMk/>
            <pc:sldMk cId="261798193" sldId="573"/>
            <ac:picMk id="5" creationId="{355FB701-B37F-7F83-1363-04D076E38217}"/>
          </ac:picMkLst>
        </pc:picChg>
        <pc:picChg chg="mod">
          <ac:chgData name="MIN MYINT MOH SOE -" userId="S::u6530262@au.edu::41e49228-78a0-4cad-9e5d-5954fab4af59" providerId="AD" clId="Web-{61891AC0-D90C-4616-93A5-A16A5C79A3B9}" dt="2024-07-24T08:17:20.498" v="546" actId="14100"/>
          <ac:picMkLst>
            <pc:docMk/>
            <pc:sldMk cId="261798193" sldId="573"/>
            <ac:picMk id="9" creationId="{13CEE505-8D5A-6EB4-BF0E-7D5E9A02C398}"/>
          </ac:picMkLst>
        </pc:picChg>
        <pc:cxnChg chg="mod">
          <ac:chgData name="MIN MYINT MOH SOE -" userId="S::u6530262@au.edu::41e49228-78a0-4cad-9e5d-5954fab4af59" providerId="AD" clId="Web-{61891AC0-D90C-4616-93A5-A16A5C79A3B9}" dt="2024-07-24T08:08:32.907" v="436" actId="14100"/>
          <ac:cxnSpMkLst>
            <pc:docMk/>
            <pc:sldMk cId="261798193" sldId="573"/>
            <ac:cxnSpMk id="6" creationId="{A4C84CF5-96C3-68AA-C10E-EE3FD16C6FA3}"/>
          </ac:cxnSpMkLst>
        </pc:cxnChg>
        <pc:cxnChg chg="mod">
          <ac:chgData name="MIN MYINT MOH SOE -" userId="S::u6530262@au.edu::41e49228-78a0-4cad-9e5d-5954fab4af59" providerId="AD" clId="Web-{61891AC0-D90C-4616-93A5-A16A5C79A3B9}" dt="2024-07-24T08:08:23.735" v="434"/>
          <ac:cxnSpMkLst>
            <pc:docMk/>
            <pc:sldMk cId="261798193" sldId="573"/>
            <ac:cxnSpMk id="10" creationId="{082F37BD-89A4-29D0-6262-CE7943A0757C}"/>
          </ac:cxnSpMkLst>
        </pc:cxnChg>
        <pc:cxnChg chg="mod">
          <ac:chgData name="MIN MYINT MOH SOE -" userId="S::u6530262@au.edu::41e49228-78a0-4cad-9e5d-5954fab4af59" providerId="AD" clId="Web-{61891AC0-D90C-4616-93A5-A16A5C79A3B9}" dt="2024-07-24T08:23:56.352" v="548" actId="1076"/>
          <ac:cxnSpMkLst>
            <pc:docMk/>
            <pc:sldMk cId="261798193" sldId="573"/>
            <ac:cxnSpMk id="16" creationId="{3FC8CBEE-4B4C-78BE-7CB8-E1D3AC878A90}"/>
          </ac:cxnSpMkLst>
        </pc:cxnChg>
        <pc:cxnChg chg="mod">
          <ac:chgData name="MIN MYINT MOH SOE -" userId="S::u6530262@au.edu::41e49228-78a0-4cad-9e5d-5954fab4af59" providerId="AD" clId="Web-{61891AC0-D90C-4616-93A5-A16A5C79A3B9}" dt="2024-07-24T08:23:50.711" v="547" actId="14100"/>
          <ac:cxnSpMkLst>
            <pc:docMk/>
            <pc:sldMk cId="261798193" sldId="573"/>
            <ac:cxnSpMk id="18" creationId="{7A79575D-625E-40DA-7103-DE95935D4146}"/>
          </ac:cxnSpMkLst>
        </pc:cxnChg>
      </pc:sldChg>
      <pc:sldChg chg="modSp">
        <pc:chgData name="MIN MYINT MOH SOE -" userId="S::u6530262@au.edu::41e49228-78a0-4cad-9e5d-5954fab4af59" providerId="AD" clId="Web-{61891AC0-D90C-4616-93A5-A16A5C79A3B9}" dt="2024-07-24T08:26:40.996" v="585" actId="1076"/>
        <pc:sldMkLst>
          <pc:docMk/>
          <pc:sldMk cId="1520502642" sldId="574"/>
        </pc:sldMkLst>
        <pc:spChg chg="mod">
          <ac:chgData name="MIN MYINT MOH SOE -" userId="S::u6530262@au.edu::41e49228-78a0-4cad-9e5d-5954fab4af59" providerId="AD" clId="Web-{61891AC0-D90C-4616-93A5-A16A5C79A3B9}" dt="2024-07-24T08:26:00.745" v="570" actId="1076"/>
          <ac:spMkLst>
            <pc:docMk/>
            <pc:sldMk cId="1520502642" sldId="574"/>
            <ac:spMk id="18" creationId="{65262074-E13A-D7E7-3E7C-0DA4C3E3AF5A}"/>
          </ac:spMkLst>
        </pc:spChg>
        <pc:spChg chg="mod">
          <ac:chgData name="MIN MYINT MOH SOE -" userId="S::u6530262@au.edu::41e49228-78a0-4cad-9e5d-5954fab4af59" providerId="AD" clId="Web-{61891AC0-D90C-4616-93A5-A16A5C79A3B9}" dt="2024-07-24T08:26:08.042" v="572" actId="14100"/>
          <ac:spMkLst>
            <pc:docMk/>
            <pc:sldMk cId="1520502642" sldId="574"/>
            <ac:spMk id="20" creationId="{16C1F434-8601-FA54-20FE-D54B5BDE6FF3}"/>
          </ac:spMkLst>
        </pc:spChg>
        <pc:spChg chg="mod">
          <ac:chgData name="MIN MYINT MOH SOE -" userId="S::u6530262@au.edu::41e49228-78a0-4cad-9e5d-5954fab4af59" providerId="AD" clId="Web-{61891AC0-D90C-4616-93A5-A16A5C79A3B9}" dt="2024-07-24T08:26:18.043" v="574" actId="1076"/>
          <ac:spMkLst>
            <pc:docMk/>
            <pc:sldMk cId="1520502642" sldId="574"/>
            <ac:spMk id="23" creationId="{1ECB4240-E0C3-309B-E619-6370CE8ACD35}"/>
          </ac:spMkLst>
        </pc:spChg>
        <pc:spChg chg="mod">
          <ac:chgData name="MIN MYINT MOH SOE -" userId="S::u6530262@au.edu::41e49228-78a0-4cad-9e5d-5954fab4af59" providerId="AD" clId="Web-{61891AC0-D90C-4616-93A5-A16A5C79A3B9}" dt="2024-07-24T08:26:40.996" v="585" actId="1076"/>
          <ac:spMkLst>
            <pc:docMk/>
            <pc:sldMk cId="1520502642" sldId="574"/>
            <ac:spMk id="24" creationId="{81FE5707-5282-CC46-53AE-5F96234C8BD6}"/>
          </ac:spMkLst>
        </pc:spChg>
        <pc:spChg chg="mod">
          <ac:chgData name="MIN MYINT MOH SOE -" userId="S::u6530262@au.edu::41e49228-78a0-4cad-9e5d-5954fab4af59" providerId="AD" clId="Web-{61891AC0-D90C-4616-93A5-A16A5C79A3B9}" dt="2024-07-24T08:14:44.260" v="524" actId="1076"/>
          <ac:spMkLst>
            <pc:docMk/>
            <pc:sldMk cId="1520502642" sldId="574"/>
            <ac:spMk id="25" creationId="{5DB309D5-B7EC-286C-F923-E696F9C5C526}"/>
          </ac:spMkLst>
        </pc:spChg>
        <pc:spChg chg="mod">
          <ac:chgData name="MIN MYINT MOH SOE -" userId="S::u6530262@au.edu::41e49228-78a0-4cad-9e5d-5954fab4af59" providerId="AD" clId="Web-{61891AC0-D90C-4616-93A5-A16A5C79A3B9}" dt="2024-07-24T08:13:46.961" v="506"/>
          <ac:spMkLst>
            <pc:docMk/>
            <pc:sldMk cId="1520502642" sldId="574"/>
            <ac:spMk id="26" creationId="{C318ED79-604E-A53A-BC6C-7DC602070979}"/>
          </ac:spMkLst>
        </pc:spChg>
        <pc:spChg chg="mod">
          <ac:chgData name="MIN MYINT MOH SOE -" userId="S::u6530262@au.edu::41e49228-78a0-4cad-9e5d-5954fab4af59" providerId="AD" clId="Web-{61891AC0-D90C-4616-93A5-A16A5C79A3B9}" dt="2024-07-24T08:13:46.961" v="505"/>
          <ac:spMkLst>
            <pc:docMk/>
            <pc:sldMk cId="1520502642" sldId="574"/>
            <ac:spMk id="27" creationId="{7EF13E5F-431C-6202-6844-9A6B08157418}"/>
          </ac:spMkLst>
        </pc:spChg>
        <pc:spChg chg="mod">
          <ac:chgData name="MIN MYINT MOH SOE -" userId="S::u6530262@au.edu::41e49228-78a0-4cad-9e5d-5954fab4af59" providerId="AD" clId="Web-{61891AC0-D90C-4616-93A5-A16A5C79A3B9}" dt="2024-07-24T08:26:34.621" v="584" actId="1076"/>
          <ac:spMkLst>
            <pc:docMk/>
            <pc:sldMk cId="1520502642" sldId="574"/>
            <ac:spMk id="28" creationId="{0F378F37-CFE0-FF0D-6F02-091CA838B1CA}"/>
          </ac:spMkLst>
        </pc:spChg>
        <pc:picChg chg="mod">
          <ac:chgData name="MIN MYINT MOH SOE -" userId="S::u6530262@au.edu::41e49228-78a0-4cad-9e5d-5954fab4af59" providerId="AD" clId="Web-{61891AC0-D90C-4616-93A5-A16A5C79A3B9}" dt="2024-07-24T08:13:46.961" v="515"/>
          <ac:picMkLst>
            <pc:docMk/>
            <pc:sldMk cId="1520502642" sldId="574"/>
            <ac:picMk id="4" creationId="{A8B99083-AD62-F3F6-ADC2-0A7707893505}"/>
          </ac:picMkLst>
        </pc:picChg>
        <pc:picChg chg="mod">
          <ac:chgData name="MIN MYINT MOH SOE -" userId="S::u6530262@au.edu::41e49228-78a0-4cad-9e5d-5954fab4af59" providerId="AD" clId="Web-{61891AC0-D90C-4616-93A5-A16A5C79A3B9}" dt="2024-07-24T08:13:46.961" v="514"/>
          <ac:picMkLst>
            <pc:docMk/>
            <pc:sldMk cId="1520502642" sldId="574"/>
            <ac:picMk id="6" creationId="{3146A205-88CA-C113-8EC8-7812848325A8}"/>
          </ac:picMkLst>
        </pc:picChg>
        <pc:picChg chg="mod">
          <ac:chgData name="MIN MYINT MOH SOE -" userId="S::u6530262@au.edu::41e49228-78a0-4cad-9e5d-5954fab4af59" providerId="AD" clId="Web-{61891AC0-D90C-4616-93A5-A16A5C79A3B9}" dt="2024-07-24T08:13:46.961" v="513"/>
          <ac:picMkLst>
            <pc:docMk/>
            <pc:sldMk cId="1520502642" sldId="574"/>
            <ac:picMk id="7" creationId="{C5CF3FC6-C471-4551-25D1-35FE9F70B268}"/>
          </ac:picMkLst>
        </pc:picChg>
        <pc:picChg chg="mod">
          <ac:chgData name="MIN MYINT MOH SOE -" userId="S::u6530262@au.edu::41e49228-78a0-4cad-9e5d-5954fab4af59" providerId="AD" clId="Web-{61891AC0-D90C-4616-93A5-A16A5C79A3B9}" dt="2024-07-24T08:13:46.961" v="512"/>
          <ac:picMkLst>
            <pc:docMk/>
            <pc:sldMk cId="1520502642" sldId="574"/>
            <ac:picMk id="8" creationId="{E06D066A-12B5-5CD3-1351-5557BE087D66}"/>
          </ac:picMkLst>
        </pc:picChg>
        <pc:cxnChg chg="mod">
          <ac:chgData name="MIN MYINT MOH SOE -" userId="S::u6530262@au.edu::41e49228-78a0-4cad-9e5d-5954fab4af59" providerId="AD" clId="Web-{61891AC0-D90C-4616-93A5-A16A5C79A3B9}" dt="2024-07-24T08:13:58.196" v="517"/>
          <ac:cxnSpMkLst>
            <pc:docMk/>
            <pc:sldMk cId="1520502642" sldId="574"/>
            <ac:cxnSpMk id="13" creationId="{F7648113-46C6-2B7E-A2C9-CC7654AB773A}"/>
          </ac:cxnSpMkLst>
        </pc:cxnChg>
        <pc:cxnChg chg="mod">
          <ac:chgData name="MIN MYINT MOH SOE -" userId="S::u6530262@au.edu::41e49228-78a0-4cad-9e5d-5954fab4af59" providerId="AD" clId="Web-{61891AC0-D90C-4616-93A5-A16A5C79A3B9}" dt="2024-07-24T08:14:06.587" v="519"/>
          <ac:cxnSpMkLst>
            <pc:docMk/>
            <pc:sldMk cId="1520502642" sldId="574"/>
            <ac:cxnSpMk id="14" creationId="{63A759CE-FF77-F038-FC34-F41EB1E8D02D}"/>
          </ac:cxnSpMkLst>
        </pc:cxnChg>
        <pc:cxnChg chg="mod">
          <ac:chgData name="MIN MYINT MOH SOE -" userId="S::u6530262@au.edu::41e49228-78a0-4cad-9e5d-5954fab4af59" providerId="AD" clId="Web-{61891AC0-D90C-4616-93A5-A16A5C79A3B9}" dt="2024-07-24T08:14:16.415" v="521"/>
          <ac:cxnSpMkLst>
            <pc:docMk/>
            <pc:sldMk cId="1520502642" sldId="574"/>
            <ac:cxnSpMk id="15" creationId="{BB6D6ED6-2EE6-077B-BC44-CCD33807B535}"/>
          </ac:cxnSpMkLst>
        </pc:cxnChg>
        <pc:cxnChg chg="mod">
          <ac:chgData name="MIN MYINT MOH SOE -" userId="S::u6530262@au.edu::41e49228-78a0-4cad-9e5d-5954fab4af59" providerId="AD" clId="Web-{61891AC0-D90C-4616-93A5-A16A5C79A3B9}" dt="2024-07-24T08:14:33.009" v="523"/>
          <ac:cxnSpMkLst>
            <pc:docMk/>
            <pc:sldMk cId="1520502642" sldId="574"/>
            <ac:cxnSpMk id="17" creationId="{76C22B4F-6A4E-4BA0-CCAA-D32D1D688219}"/>
          </ac:cxnSpMkLst>
        </pc:cxnChg>
      </pc:sldChg>
    </pc:docChg>
  </pc:docChgLst>
  <pc:docChgLst>
    <pc:chgData name="AUNG BHONE NAING -" userId="S::u6520102@au.edu::01ae9bd9-f92b-4291-b5c2-d4716072a6ba" providerId="AD" clId="Web-{2865C109-D9D2-4BA7-B7BA-84F7488A338A}"/>
    <pc:docChg chg="modSld">
      <pc:chgData name="AUNG BHONE NAING -" userId="S::u6520102@au.edu::01ae9bd9-f92b-4291-b5c2-d4716072a6ba" providerId="AD" clId="Web-{2865C109-D9D2-4BA7-B7BA-84F7488A338A}" dt="2024-07-24T08:07:32.854" v="72" actId="20577"/>
      <pc:docMkLst>
        <pc:docMk/>
      </pc:docMkLst>
      <pc:sldChg chg="addSp delSp modSp">
        <pc:chgData name="AUNG BHONE NAING -" userId="S::u6520102@au.edu::01ae9bd9-f92b-4291-b5c2-d4716072a6ba" providerId="AD" clId="Web-{2865C109-D9D2-4BA7-B7BA-84F7488A338A}" dt="2024-07-24T08:07:32.854" v="72" actId="20577"/>
        <pc:sldMkLst>
          <pc:docMk/>
          <pc:sldMk cId="261798193" sldId="573"/>
        </pc:sldMkLst>
        <pc:spChg chg="add del">
          <ac:chgData name="AUNG BHONE NAING -" userId="S::u6520102@au.edu::01ae9bd9-f92b-4291-b5c2-d4716072a6ba" providerId="AD" clId="Web-{2865C109-D9D2-4BA7-B7BA-84F7488A338A}" dt="2024-07-24T08:05:03.038" v="13"/>
          <ac:spMkLst>
            <pc:docMk/>
            <pc:sldMk cId="261798193" sldId="573"/>
            <ac:spMk id="9" creationId="{AA50873C-3F88-2A87-A49B-9B7808919868}"/>
          </ac:spMkLst>
        </pc:spChg>
        <pc:spChg chg="add mod">
          <ac:chgData name="AUNG BHONE NAING -" userId="S::u6520102@au.edu::01ae9bd9-f92b-4291-b5c2-d4716072a6ba" providerId="AD" clId="Web-{2865C109-D9D2-4BA7-B7BA-84F7488A338A}" dt="2024-07-24T08:05:44.133" v="40" actId="1076"/>
          <ac:spMkLst>
            <pc:docMk/>
            <pc:sldMk cId="261798193" sldId="573"/>
            <ac:spMk id="12" creationId="{9FBA3AD0-9035-63BA-29B9-BAED40F8A933}"/>
          </ac:spMkLst>
        </pc:spChg>
        <pc:spChg chg="add mod">
          <ac:chgData name="AUNG BHONE NAING -" userId="S::u6520102@au.edu::01ae9bd9-f92b-4291-b5c2-d4716072a6ba" providerId="AD" clId="Web-{2865C109-D9D2-4BA7-B7BA-84F7488A338A}" dt="2024-07-24T08:07:32.854" v="72" actId="20577"/>
          <ac:spMkLst>
            <pc:docMk/>
            <pc:sldMk cId="261798193" sldId="573"/>
            <ac:spMk id="14" creationId="{203E527F-D3C6-5908-F879-932BDD4F2654}"/>
          </ac:spMkLst>
        </pc:spChg>
        <pc:cxnChg chg="add mod">
          <ac:chgData name="AUNG BHONE NAING -" userId="S::u6520102@au.edu::01ae9bd9-f92b-4291-b5c2-d4716072a6ba" providerId="AD" clId="Web-{2865C109-D9D2-4BA7-B7BA-84F7488A338A}" dt="2024-07-24T08:07:04.572" v="45" actId="1076"/>
          <ac:cxnSpMkLst>
            <pc:docMk/>
            <pc:sldMk cId="261798193" sldId="573"/>
            <ac:cxnSpMk id="6" creationId="{A4C84CF5-96C3-68AA-C10E-EE3FD16C6FA3}"/>
          </ac:cxnSpMkLst>
        </pc:cxnChg>
        <pc:cxnChg chg="mod">
          <ac:chgData name="AUNG BHONE NAING -" userId="S::u6520102@au.edu::01ae9bd9-f92b-4291-b5c2-d4716072a6ba" providerId="AD" clId="Web-{2865C109-D9D2-4BA7-B7BA-84F7488A338A}" dt="2024-07-24T08:02:59.737" v="5" actId="1076"/>
          <ac:cxnSpMkLst>
            <pc:docMk/>
            <pc:sldMk cId="261798193" sldId="573"/>
            <ac:cxnSpMk id="10" creationId="{082F37BD-89A4-29D0-6262-CE7943A0757C}"/>
          </ac:cxnSpMkLst>
        </pc:cxnChg>
      </pc:sldChg>
    </pc:docChg>
  </pc:docChgLst>
  <pc:docChgLst>
    <pc:chgData name="AUNG BHONE NAING -" userId="S::u6520102@au.edu::01ae9bd9-f92b-4291-b5c2-d4716072a6ba" providerId="AD" clId="Web-{5E621039-4771-4A52-BE04-D1666D6019B5}"/>
    <pc:docChg chg="modSld">
      <pc:chgData name="AUNG BHONE NAING -" userId="S::u6520102@au.edu::01ae9bd9-f92b-4291-b5c2-d4716072a6ba" providerId="AD" clId="Web-{5E621039-4771-4A52-BE04-D1666D6019B5}" dt="2024-07-24T08:01:38.013" v="2" actId="14100"/>
      <pc:docMkLst>
        <pc:docMk/>
      </pc:docMkLst>
      <pc:sldChg chg="addSp modSp">
        <pc:chgData name="AUNG BHONE NAING -" userId="S::u6520102@au.edu::01ae9bd9-f92b-4291-b5c2-d4716072a6ba" providerId="AD" clId="Web-{5E621039-4771-4A52-BE04-D1666D6019B5}" dt="2024-07-24T08:01:38.013" v="2" actId="14100"/>
        <pc:sldMkLst>
          <pc:docMk/>
          <pc:sldMk cId="261798193" sldId="573"/>
        </pc:sldMkLst>
        <pc:cxnChg chg="add mod">
          <ac:chgData name="AUNG BHONE NAING -" userId="S::u6520102@au.edu::01ae9bd9-f92b-4291-b5c2-d4716072a6ba" providerId="AD" clId="Web-{5E621039-4771-4A52-BE04-D1666D6019B5}" dt="2024-07-24T08:01:38.013" v="2" actId="14100"/>
          <ac:cxnSpMkLst>
            <pc:docMk/>
            <pc:sldMk cId="261798193" sldId="573"/>
            <ac:cxnSpMk id="10" creationId="{082F37BD-89A4-29D0-6262-CE7943A0757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Raleway" pitchFamily="2" charset="0"/>
        <a:ea typeface="Raleway" pitchFamily="2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21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634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cs typeface="Calibri"/>
              </a:rPr>
              <a:t>(3) If you click on a specific shop, you should show that specific shop instead of Pet shops Page.</a:t>
            </a:r>
          </a:p>
        </p:txBody>
      </p:sp>
    </p:spTree>
    <p:extLst>
      <p:ext uri="{BB962C8B-B14F-4D97-AF65-F5344CB8AC3E}">
        <p14:creationId xmlns:p14="http://schemas.microsoft.com/office/powerpoint/2010/main" val="304439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latin typeface="Calibri"/>
                <a:cs typeface="Calibri"/>
              </a:rPr>
              <a:t>(3) OK</a:t>
            </a:r>
          </a:p>
        </p:txBody>
      </p:sp>
    </p:spTree>
    <p:extLst>
      <p:ext uri="{BB962C8B-B14F-4D97-AF65-F5344CB8AC3E}">
        <p14:creationId xmlns:p14="http://schemas.microsoft.com/office/powerpoint/2010/main" val="405757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066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 background">
  <p:cSld name="Blank color background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41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 + 1 colum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611817" y="337763"/>
            <a:ext cx="7868758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bg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5" name="Google Shape;35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6" name="Google Shape;36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37" name="Google Shape;37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929BEC-9580-4699-AE6B-D62091B0B6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1188" y="1300163"/>
            <a:ext cx="7869237" cy="3629025"/>
          </a:xfrm>
        </p:spPr>
        <p:txBody>
          <a:bodyPr/>
          <a:lstStyle>
            <a:lvl1pPr>
              <a:defRPr sz="2000">
                <a:latin typeface="Raleway" pitchFamily="2" charset="0"/>
              </a:defRPr>
            </a:lvl1pPr>
            <a:lvl2pPr>
              <a:spcBef>
                <a:spcPts val="600"/>
              </a:spcBef>
              <a:buClr>
                <a:schemeClr val="accent6"/>
              </a:buClr>
              <a:buSzPct val="100000"/>
              <a:defRPr sz="1800">
                <a:latin typeface="Raleway" pitchFamily="2" charset="0"/>
              </a:defRPr>
            </a:lvl2pPr>
            <a:lvl3pPr>
              <a:spcBef>
                <a:spcPts val="600"/>
              </a:spcBef>
              <a:buClr>
                <a:schemeClr val="accent6"/>
              </a:buClr>
              <a:buSzPct val="100000"/>
              <a:defRPr sz="1600">
                <a:latin typeface="Raleway" pitchFamily="2" charset="0"/>
              </a:defRPr>
            </a:lvl3pPr>
            <a:lvl4pPr marL="14478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DBA85B8-BF06-4A76-8EC2-116129FB347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189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kshe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81C2-90E1-431C-BD53-3E55D5CC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3" y="224972"/>
            <a:ext cx="7813682" cy="406399"/>
          </a:xfrm>
        </p:spPr>
        <p:txBody>
          <a:bodyPr/>
          <a:lstStyle>
            <a:lvl1pPr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A5B26-2D84-4085-9040-9414D1295B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" name="Google Shape;14;p2">
            <a:extLst>
              <a:ext uri="{FF2B5EF4-FFF2-40B4-BE49-F238E27FC236}">
                <a16:creationId xmlns:a16="http://schemas.microsoft.com/office/drawing/2014/main" id="{06D6070F-148D-4E25-AD2B-446BF9CF2A60}"/>
              </a:ext>
            </a:extLst>
          </p:cNvPr>
          <p:cNvSpPr/>
          <p:nvPr userDrawn="1"/>
        </p:nvSpPr>
        <p:spPr>
          <a:xfrm>
            <a:off x="663424" y="631371"/>
            <a:ext cx="4553275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" name="Google Shape;1301;p48">
            <a:extLst>
              <a:ext uri="{FF2B5EF4-FFF2-40B4-BE49-F238E27FC236}">
                <a16:creationId xmlns:a16="http://schemas.microsoft.com/office/drawing/2014/main" id="{21F709A3-7817-4176-9686-E275A032BD78}"/>
              </a:ext>
            </a:extLst>
          </p:cNvPr>
          <p:cNvGrpSpPr/>
          <p:nvPr userDrawn="1"/>
        </p:nvGrpSpPr>
        <p:grpSpPr>
          <a:xfrm>
            <a:off x="105380" y="222815"/>
            <a:ext cx="445821" cy="425246"/>
            <a:chOff x="8338678" y="5506443"/>
            <a:chExt cx="720227" cy="686988"/>
          </a:xfrm>
        </p:grpSpPr>
        <p:sp>
          <p:nvSpPr>
            <p:cNvPr id="6" name="Google Shape;1302;p48">
              <a:extLst>
                <a:ext uri="{FF2B5EF4-FFF2-40B4-BE49-F238E27FC236}">
                  <a16:creationId xmlns:a16="http://schemas.microsoft.com/office/drawing/2014/main" id="{63AF51E0-3895-48D6-BC2B-4398BFE358AB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1303;p48">
              <a:extLst>
                <a:ext uri="{FF2B5EF4-FFF2-40B4-BE49-F238E27FC236}">
                  <a16:creationId xmlns:a16="http://schemas.microsoft.com/office/drawing/2014/main" id="{DF40D4B8-DE82-4EF0-9315-8A039D9DE6B3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304;p48">
              <a:extLst>
                <a:ext uri="{FF2B5EF4-FFF2-40B4-BE49-F238E27FC236}">
                  <a16:creationId xmlns:a16="http://schemas.microsoft.com/office/drawing/2014/main" id="{B50FF70F-E987-4B6E-81E7-503ABF3FC644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05;p48">
              <a:extLst>
                <a:ext uri="{FF2B5EF4-FFF2-40B4-BE49-F238E27FC236}">
                  <a16:creationId xmlns:a16="http://schemas.microsoft.com/office/drawing/2014/main" id="{97171C13-69AE-4251-8FD6-81228D7FA673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06;p48">
              <a:extLst>
                <a:ext uri="{FF2B5EF4-FFF2-40B4-BE49-F238E27FC236}">
                  <a16:creationId xmlns:a16="http://schemas.microsoft.com/office/drawing/2014/main" id="{432FE4C5-6BEB-4A9E-8558-68A25F69B8B9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07;p48">
              <a:extLst>
                <a:ext uri="{FF2B5EF4-FFF2-40B4-BE49-F238E27FC236}">
                  <a16:creationId xmlns:a16="http://schemas.microsoft.com/office/drawing/2014/main" id="{C3748A53-EB3D-420F-85F8-BC98642A7283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4068855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66893" y="358388"/>
            <a:ext cx="7813682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66893" y="1373588"/>
            <a:ext cx="7813682" cy="3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 lang="en-US"/>
          </a:p>
          <a:p>
            <a:pPr lvl="1"/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Raleway" pitchFamily="2" charset="0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2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00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subTitle" idx="4294967295"/>
          </p:nvPr>
        </p:nvSpPr>
        <p:spPr>
          <a:xfrm>
            <a:off x="916025" y="502932"/>
            <a:ext cx="5561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Raleway" pitchFamily="2" charset="0"/>
              </a:rPr>
              <a:t>UI/UX </a:t>
            </a:r>
            <a:r>
              <a:rPr lang="en" sz="3200">
                <a:solidFill>
                  <a:schemeClr val="accent4"/>
                </a:solidFill>
                <a:latin typeface="Raleway" pitchFamily="2" charset="0"/>
              </a:rPr>
              <a:t>Worksheet</a:t>
            </a:r>
            <a:endParaRPr sz="3200">
              <a:solidFill>
                <a:schemeClr val="accent4"/>
              </a:solidFill>
              <a:latin typeface="Raleway" pitchFamily="2" charset="0"/>
            </a:endParaRPr>
          </a:p>
        </p:txBody>
      </p:sp>
      <p:sp>
        <p:nvSpPr>
          <p:cNvPr id="4" name="Google Shape;357;p34">
            <a:extLst>
              <a:ext uri="{FF2B5EF4-FFF2-40B4-BE49-F238E27FC236}">
                <a16:creationId xmlns:a16="http://schemas.microsoft.com/office/drawing/2014/main" id="{1C316285-D51C-49DA-B366-78D007135F8B}"/>
              </a:ext>
            </a:extLst>
          </p:cNvPr>
          <p:cNvSpPr txBox="1">
            <a:spLocks/>
          </p:cNvSpPr>
          <p:nvPr/>
        </p:nvSpPr>
        <p:spPr>
          <a:xfrm>
            <a:off x="916025" y="2439017"/>
            <a:ext cx="5561100" cy="1822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600" b="1">
                <a:solidFill>
                  <a:schemeClr val="lt1"/>
                </a:solidFill>
                <a:latin typeface="Segoe UI"/>
                <a:cs typeface="Segoe UI"/>
              </a:rPr>
              <a:t>Team members</a:t>
            </a:r>
            <a:endParaRPr lang="en-US" sz="1600">
              <a:solidFill>
                <a:schemeClr val="lt1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6530262 Min Myint Moh Soe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6530289 Sai Oum Maing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6622085 Min Htet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6520102 Aung </a:t>
            </a:r>
            <a:r>
              <a:rPr lang="en-US" sz="2000" err="1">
                <a:solidFill>
                  <a:schemeClr val="lt1"/>
                </a:solidFill>
                <a:latin typeface="Calibri"/>
                <a:cs typeface="Calibri"/>
              </a:rPr>
              <a:t>Bhone</a:t>
            </a: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 Naing</a:t>
            </a:r>
          </a:p>
          <a:p>
            <a:pPr marL="0" indent="0"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cs typeface="Calibri"/>
              </a:rPr>
              <a:t>6530198 Heang </a:t>
            </a:r>
            <a:r>
              <a:rPr lang="en-US" sz="2000" err="1">
                <a:solidFill>
                  <a:schemeClr val="lt1"/>
                </a:solidFill>
                <a:latin typeface="Calibri"/>
                <a:cs typeface="Calibri"/>
              </a:rPr>
              <a:t>Mengtry</a:t>
            </a:r>
          </a:p>
          <a:p>
            <a:pPr marL="0" indent="0">
              <a:buNone/>
            </a:pPr>
            <a:endParaRPr lang="en-US" sz="2000">
              <a:solidFill>
                <a:srgbClr val="677480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1600">
              <a:solidFill>
                <a:srgbClr val="677480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endParaRPr lang="en-US" sz="1600">
              <a:solidFill>
                <a:srgbClr val="677480"/>
              </a:solidFill>
              <a:latin typeface="Segoe UI"/>
              <a:cs typeface="Segoe UI"/>
            </a:endParaRPr>
          </a:p>
          <a:p>
            <a:pPr marL="0" indent="0">
              <a:buFont typeface="Lato"/>
              <a:buNone/>
            </a:pPr>
            <a:endParaRPr lang="en-US" sz="1600" b="1">
              <a:solidFill>
                <a:schemeClr val="lt1"/>
              </a:solidFill>
              <a:latin typeface="Raleway" pitchFamily="2" charset="0"/>
            </a:endParaRPr>
          </a:p>
        </p:txBody>
      </p:sp>
      <p:grpSp>
        <p:nvGrpSpPr>
          <p:cNvPr id="7" name="Google Shape;1301;p48">
            <a:extLst>
              <a:ext uri="{FF2B5EF4-FFF2-40B4-BE49-F238E27FC236}">
                <a16:creationId xmlns:a16="http://schemas.microsoft.com/office/drawing/2014/main" id="{A7A0508C-DE74-4A72-8F8D-64890C7D1A60}"/>
              </a:ext>
            </a:extLst>
          </p:cNvPr>
          <p:cNvGrpSpPr/>
          <p:nvPr/>
        </p:nvGrpSpPr>
        <p:grpSpPr>
          <a:xfrm>
            <a:off x="6047838" y="502925"/>
            <a:ext cx="2725534" cy="2620881"/>
            <a:chOff x="8338678" y="5506443"/>
            <a:chExt cx="720227" cy="686989"/>
          </a:xfrm>
        </p:grpSpPr>
        <p:sp>
          <p:nvSpPr>
            <p:cNvPr id="8" name="Google Shape;1302;p48">
              <a:extLst>
                <a:ext uri="{FF2B5EF4-FFF2-40B4-BE49-F238E27FC236}">
                  <a16:creationId xmlns:a16="http://schemas.microsoft.com/office/drawing/2014/main" id="{276A9FAA-FCCE-4193-BF03-E2F173401E10}"/>
                </a:ext>
              </a:extLst>
            </p:cNvPr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303;p48">
              <a:extLst>
                <a:ext uri="{FF2B5EF4-FFF2-40B4-BE49-F238E27FC236}">
                  <a16:creationId xmlns:a16="http://schemas.microsoft.com/office/drawing/2014/main" id="{D769601A-8BE6-4DCD-9BCB-2FFA100CD0CD}"/>
                </a:ext>
              </a:extLst>
            </p:cNvPr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304;p48">
              <a:extLst>
                <a:ext uri="{FF2B5EF4-FFF2-40B4-BE49-F238E27FC236}">
                  <a16:creationId xmlns:a16="http://schemas.microsoft.com/office/drawing/2014/main" id="{7DCD4D5B-9A3A-46B8-B5A3-EB83C7DCBF84}"/>
                </a:ext>
              </a:extLst>
            </p:cNvPr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305;p48">
              <a:extLst>
                <a:ext uri="{FF2B5EF4-FFF2-40B4-BE49-F238E27FC236}">
                  <a16:creationId xmlns:a16="http://schemas.microsoft.com/office/drawing/2014/main" id="{869A0739-25C5-47BC-BB46-DC2475B39625}"/>
                </a:ext>
              </a:extLst>
            </p:cNvPr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306;p48">
              <a:extLst>
                <a:ext uri="{FF2B5EF4-FFF2-40B4-BE49-F238E27FC236}">
                  <a16:creationId xmlns:a16="http://schemas.microsoft.com/office/drawing/2014/main" id="{3D8455A8-29AC-4337-B9E6-EF3ADA4045F4}"/>
                </a:ext>
              </a:extLst>
            </p:cNvPr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07;p48">
              <a:extLst>
                <a:ext uri="{FF2B5EF4-FFF2-40B4-BE49-F238E27FC236}">
                  <a16:creationId xmlns:a16="http://schemas.microsoft.com/office/drawing/2014/main" id="{8A0C9098-1294-423E-BA7E-8B7ACB9845E7}"/>
                </a:ext>
              </a:extLst>
            </p:cNvPr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>
                <a:alpha val="6000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357;p34">
            <a:extLst>
              <a:ext uri="{FF2B5EF4-FFF2-40B4-BE49-F238E27FC236}">
                <a16:creationId xmlns:a16="http://schemas.microsoft.com/office/drawing/2014/main" id="{81AF14B3-F848-790E-8CDB-C23D17577DF0}"/>
              </a:ext>
            </a:extLst>
          </p:cNvPr>
          <p:cNvSpPr txBox="1">
            <a:spLocks/>
          </p:cNvSpPr>
          <p:nvPr/>
        </p:nvSpPr>
        <p:spPr>
          <a:xfrm>
            <a:off x="916025" y="1312031"/>
            <a:ext cx="5561100" cy="1117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sz="1600" b="1">
                <a:solidFill>
                  <a:schemeClr val="lt1"/>
                </a:solidFill>
                <a:latin typeface="Segoe UI"/>
                <a:cs typeface="Segoe UI"/>
              </a:rPr>
              <a:t>Project Title</a:t>
            </a:r>
            <a:endParaRPr lang="en-US" sz="1600">
              <a:solidFill>
                <a:schemeClr val="lt1"/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lt1"/>
                </a:solidFill>
                <a:latin typeface="Segoe UI"/>
                <a:cs typeface="Segoe UI"/>
              </a:rPr>
              <a:t>PetMatch</a:t>
            </a:r>
            <a:endParaRPr lang="en-US"/>
          </a:p>
          <a:p>
            <a:pPr marL="0" indent="0">
              <a:buFont typeface="Lato"/>
              <a:buNone/>
            </a:pPr>
            <a:endParaRPr lang="en-US" sz="1600">
              <a:solidFill>
                <a:schemeClr val="accent4"/>
              </a:solidFill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11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Sitemap </a:t>
            </a:r>
            <a:r>
              <a:rPr lang="en-US" dirty="0">
                <a:solidFill>
                  <a:schemeClr val="accent4"/>
                </a:solidFill>
              </a:rPr>
              <a:t>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  <p:pic>
        <p:nvPicPr>
          <p:cNvPr id="5" name="Picture 4" descr="A picture containing text, outdoor object, manhole cover&#10;&#10;Description automatically generated">
            <a:extLst>
              <a:ext uri="{FF2B5EF4-FFF2-40B4-BE49-F238E27FC236}">
                <a16:creationId xmlns:a16="http://schemas.microsoft.com/office/drawing/2014/main" id="{F0B52316-F31B-43C0-85F5-8B436FD0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38" y="91892"/>
            <a:ext cx="810514" cy="6565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CD7A89-FB08-3355-0895-5AEEF75B8CEF}"/>
              </a:ext>
            </a:extLst>
          </p:cNvPr>
          <p:cNvSpPr/>
          <p:nvPr/>
        </p:nvSpPr>
        <p:spPr>
          <a:xfrm>
            <a:off x="3926172" y="867019"/>
            <a:ext cx="1040235" cy="4063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Main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998168-43FF-9113-B6B1-1739CB30C446}"/>
              </a:ext>
            </a:extLst>
          </p:cNvPr>
          <p:cNvSpPr/>
          <p:nvPr/>
        </p:nvSpPr>
        <p:spPr>
          <a:xfrm>
            <a:off x="756458" y="1608306"/>
            <a:ext cx="1040235" cy="406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Search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1D0781-2EBD-3488-9B74-6D6F2F190CA9}"/>
              </a:ext>
            </a:extLst>
          </p:cNvPr>
          <p:cNvSpPr/>
          <p:nvPr/>
        </p:nvSpPr>
        <p:spPr>
          <a:xfrm>
            <a:off x="5180474" y="1608306"/>
            <a:ext cx="1040235" cy="406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Settings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FFCB03-2C27-50D6-5A64-022643909D98}"/>
              </a:ext>
            </a:extLst>
          </p:cNvPr>
          <p:cNvSpPr/>
          <p:nvPr/>
        </p:nvSpPr>
        <p:spPr>
          <a:xfrm>
            <a:off x="7450937" y="1608306"/>
            <a:ext cx="1040235" cy="406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Profile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278988-0D32-3252-93E6-626E44DAC8DD}"/>
              </a:ext>
            </a:extLst>
          </p:cNvPr>
          <p:cNvSpPr/>
          <p:nvPr/>
        </p:nvSpPr>
        <p:spPr>
          <a:xfrm>
            <a:off x="2677172" y="2003482"/>
            <a:ext cx="1040235" cy="4063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Information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1F936E-DBA0-CD42-6A60-E38A04B9A8A3}"/>
              </a:ext>
            </a:extLst>
          </p:cNvPr>
          <p:cNvSpPr/>
          <p:nvPr/>
        </p:nvSpPr>
        <p:spPr>
          <a:xfrm>
            <a:off x="1004652" y="2155006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Search by camera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502518-1337-3601-D296-24CB54E5A5A2}"/>
              </a:ext>
            </a:extLst>
          </p:cNvPr>
          <p:cNvSpPr/>
          <p:nvPr/>
        </p:nvSpPr>
        <p:spPr>
          <a:xfrm>
            <a:off x="1004652" y="2687818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Search by image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588007-068C-2D60-B3D2-5A19273F19FF}"/>
              </a:ext>
            </a:extLst>
          </p:cNvPr>
          <p:cNvSpPr/>
          <p:nvPr/>
        </p:nvSpPr>
        <p:spPr>
          <a:xfrm>
            <a:off x="1004652" y="3230308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Search results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0924A28-8EB7-9C89-2043-F7C22E2DF939}"/>
              </a:ext>
            </a:extLst>
          </p:cNvPr>
          <p:cNvSpPr/>
          <p:nvPr/>
        </p:nvSpPr>
        <p:spPr>
          <a:xfrm>
            <a:off x="5415652" y="2155006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Oder of results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077FE1-08AA-129C-F5F4-0FA2F07A0DE9}"/>
              </a:ext>
            </a:extLst>
          </p:cNvPr>
          <p:cNvSpPr/>
          <p:nvPr/>
        </p:nvSpPr>
        <p:spPr>
          <a:xfrm>
            <a:off x="7680483" y="2164741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Email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53AD9AE-1DD6-9D8A-50C1-E8F12D4B5244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2693989" y="-143995"/>
            <a:ext cx="334888" cy="3169714"/>
          </a:xfrm>
          <a:prstGeom prst="bentConnector3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9EEF515-9F86-8F8B-4FEB-1855DF03F12B}"/>
              </a:ext>
            </a:extLst>
          </p:cNvPr>
          <p:cNvCxnSpPr>
            <a:cxnSpLocks/>
            <a:stCxn id="3" idx="2"/>
            <a:endCxn id="40" idx="0"/>
          </p:cNvCxnSpPr>
          <p:nvPr/>
        </p:nvCxnSpPr>
        <p:spPr>
          <a:xfrm rot="16200000" flipH="1">
            <a:off x="4905997" y="813711"/>
            <a:ext cx="334888" cy="125430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BB266B0E-977B-3E23-35D8-93ACE7F8D882}"/>
              </a:ext>
            </a:extLst>
          </p:cNvPr>
          <p:cNvCxnSpPr>
            <a:cxnSpLocks/>
            <a:stCxn id="3" idx="2"/>
            <a:endCxn id="41" idx="0"/>
          </p:cNvCxnSpPr>
          <p:nvPr/>
        </p:nvCxnSpPr>
        <p:spPr>
          <a:xfrm rot="16200000" flipH="1">
            <a:off x="6041228" y="-321521"/>
            <a:ext cx="334888" cy="35247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E1EB6B5-380A-3375-A0BC-D9907F30952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 rot="10800000">
            <a:off x="756458" y="1811506"/>
            <a:ext cx="248194" cy="546700"/>
          </a:xfrm>
          <a:prstGeom prst="bentConnector3">
            <a:avLst>
              <a:gd name="adj1" fmla="val 192105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B16D146-CFC3-E70B-C77C-F6B3787F3628}"/>
              </a:ext>
            </a:extLst>
          </p:cNvPr>
          <p:cNvCxnSpPr>
            <a:cxnSpLocks/>
            <a:stCxn id="44" idx="1"/>
            <a:endCxn id="6" idx="1"/>
          </p:cNvCxnSpPr>
          <p:nvPr/>
        </p:nvCxnSpPr>
        <p:spPr>
          <a:xfrm rot="10800000">
            <a:off x="756458" y="1811506"/>
            <a:ext cx="248194" cy="1079512"/>
          </a:xfrm>
          <a:prstGeom prst="bentConnector3">
            <a:avLst>
              <a:gd name="adj1" fmla="val 192105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FD80F3E6-174C-8A0E-26F4-D994B8DE525A}"/>
              </a:ext>
            </a:extLst>
          </p:cNvPr>
          <p:cNvCxnSpPr>
            <a:cxnSpLocks/>
            <a:stCxn id="45" idx="1"/>
            <a:endCxn id="6" idx="1"/>
          </p:cNvCxnSpPr>
          <p:nvPr/>
        </p:nvCxnSpPr>
        <p:spPr>
          <a:xfrm rot="10800000">
            <a:off x="756458" y="1811506"/>
            <a:ext cx="248194" cy="1622002"/>
          </a:xfrm>
          <a:prstGeom prst="bentConnector3">
            <a:avLst>
              <a:gd name="adj1" fmla="val 192105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3B6AD5B-1440-1386-8CB9-EB2DD32B4B51}"/>
              </a:ext>
            </a:extLst>
          </p:cNvPr>
          <p:cNvCxnSpPr>
            <a:cxnSpLocks/>
            <a:stCxn id="45" idx="3"/>
            <a:endCxn id="42" idx="1"/>
          </p:cNvCxnSpPr>
          <p:nvPr/>
        </p:nvCxnSpPr>
        <p:spPr>
          <a:xfrm flipV="1">
            <a:off x="2044887" y="2206682"/>
            <a:ext cx="632285" cy="12268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F07F8B1-A6FE-ACAB-B9F7-DCC2200845AF}"/>
              </a:ext>
            </a:extLst>
          </p:cNvPr>
          <p:cNvCxnSpPr>
            <a:cxnSpLocks/>
            <a:stCxn id="40" idx="1"/>
            <a:endCxn id="46" idx="1"/>
          </p:cNvCxnSpPr>
          <p:nvPr/>
        </p:nvCxnSpPr>
        <p:spPr>
          <a:xfrm rot="10800000" flipH="1" flipV="1">
            <a:off x="5180474" y="1811506"/>
            <a:ext cx="235178" cy="546700"/>
          </a:xfrm>
          <a:prstGeom prst="bentConnector3">
            <a:avLst>
              <a:gd name="adj1" fmla="val -97203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CADF622-2A93-61C0-0702-B6B18366DD7C}"/>
              </a:ext>
            </a:extLst>
          </p:cNvPr>
          <p:cNvCxnSpPr>
            <a:cxnSpLocks/>
            <a:stCxn id="41" idx="1"/>
            <a:endCxn id="47" idx="1"/>
          </p:cNvCxnSpPr>
          <p:nvPr/>
        </p:nvCxnSpPr>
        <p:spPr>
          <a:xfrm rot="10800000" flipH="1" flipV="1">
            <a:off x="7450937" y="1811505"/>
            <a:ext cx="229546" cy="556435"/>
          </a:xfrm>
          <a:prstGeom prst="bentConnector3">
            <a:avLst>
              <a:gd name="adj1" fmla="val -99588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A1D05CE-E67C-D071-3E75-35F7E247D292}"/>
              </a:ext>
            </a:extLst>
          </p:cNvPr>
          <p:cNvSpPr/>
          <p:nvPr/>
        </p:nvSpPr>
        <p:spPr>
          <a:xfrm>
            <a:off x="2672418" y="2545973"/>
            <a:ext cx="1040235" cy="4063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Latest news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54FFB3-2793-4886-B831-72AFBEF9CA6C}"/>
              </a:ext>
            </a:extLst>
          </p:cNvPr>
          <p:cNvSpPr/>
          <p:nvPr/>
        </p:nvSpPr>
        <p:spPr>
          <a:xfrm>
            <a:off x="2672418" y="3088464"/>
            <a:ext cx="1040235" cy="4063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Similar images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D3860B-D3AF-5E33-CA1C-CA1F25035AFB}"/>
              </a:ext>
            </a:extLst>
          </p:cNvPr>
          <p:cNvSpPr/>
          <p:nvPr/>
        </p:nvSpPr>
        <p:spPr>
          <a:xfrm>
            <a:off x="2672417" y="3630955"/>
            <a:ext cx="1040235" cy="4063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Related videos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FB5F26-436A-3DDA-9B61-160D94B88086}"/>
              </a:ext>
            </a:extLst>
          </p:cNvPr>
          <p:cNvSpPr/>
          <p:nvPr/>
        </p:nvSpPr>
        <p:spPr>
          <a:xfrm>
            <a:off x="2672416" y="4171479"/>
            <a:ext cx="1040235" cy="40639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Shopping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AA4DA620-A44E-65DC-3874-BC57F5C790CD}"/>
              </a:ext>
            </a:extLst>
          </p:cNvPr>
          <p:cNvCxnSpPr>
            <a:cxnSpLocks/>
            <a:stCxn id="45" idx="3"/>
            <a:endCxn id="57" idx="1"/>
          </p:cNvCxnSpPr>
          <p:nvPr/>
        </p:nvCxnSpPr>
        <p:spPr>
          <a:xfrm flipV="1">
            <a:off x="2044887" y="2749173"/>
            <a:ext cx="627531" cy="68433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6DDBB280-D0B7-FDCC-FA27-B458CE8017BB}"/>
              </a:ext>
            </a:extLst>
          </p:cNvPr>
          <p:cNvCxnSpPr>
            <a:cxnSpLocks/>
            <a:stCxn id="45" idx="3"/>
            <a:endCxn id="58" idx="1"/>
          </p:cNvCxnSpPr>
          <p:nvPr/>
        </p:nvCxnSpPr>
        <p:spPr>
          <a:xfrm flipV="1">
            <a:off x="2044887" y="3291664"/>
            <a:ext cx="627531" cy="1418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9EFC074-22D8-DA7D-9E65-3CCEA1C66A75}"/>
              </a:ext>
            </a:extLst>
          </p:cNvPr>
          <p:cNvCxnSpPr>
            <a:cxnSpLocks/>
            <a:stCxn id="45" idx="3"/>
            <a:endCxn id="59" idx="1"/>
          </p:cNvCxnSpPr>
          <p:nvPr/>
        </p:nvCxnSpPr>
        <p:spPr>
          <a:xfrm>
            <a:off x="2044887" y="3433508"/>
            <a:ext cx="627530" cy="40064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6780167C-20C6-77DF-912D-71401FE6173E}"/>
              </a:ext>
            </a:extLst>
          </p:cNvPr>
          <p:cNvCxnSpPr>
            <a:cxnSpLocks/>
            <a:stCxn id="45" idx="3"/>
            <a:endCxn id="60" idx="1"/>
          </p:cNvCxnSpPr>
          <p:nvPr/>
        </p:nvCxnSpPr>
        <p:spPr>
          <a:xfrm>
            <a:off x="2044887" y="3433508"/>
            <a:ext cx="627529" cy="94117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D394235-9CEE-740A-4D9F-EC55F68E3562}"/>
              </a:ext>
            </a:extLst>
          </p:cNvPr>
          <p:cNvSpPr/>
          <p:nvPr/>
        </p:nvSpPr>
        <p:spPr>
          <a:xfrm>
            <a:off x="7680482" y="2715930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Phone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3060347-9D2D-240B-90D3-A978EE0B0507}"/>
              </a:ext>
            </a:extLst>
          </p:cNvPr>
          <p:cNvSpPr/>
          <p:nvPr/>
        </p:nvSpPr>
        <p:spPr>
          <a:xfrm>
            <a:off x="7680481" y="3265016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Language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269E11-6530-7313-6446-1E31A28AD38D}"/>
              </a:ext>
            </a:extLst>
          </p:cNvPr>
          <p:cNvSpPr/>
          <p:nvPr/>
        </p:nvSpPr>
        <p:spPr>
          <a:xfrm>
            <a:off x="7680481" y="3816205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Raleway" pitchFamily="2" charset="0"/>
              </a:rPr>
              <a:t>Currency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636C883E-0F9F-2C8B-D42E-EC29E11445A2}"/>
              </a:ext>
            </a:extLst>
          </p:cNvPr>
          <p:cNvCxnSpPr>
            <a:cxnSpLocks/>
            <a:stCxn id="41" idx="1"/>
            <a:endCxn id="65" idx="1"/>
          </p:cNvCxnSpPr>
          <p:nvPr/>
        </p:nvCxnSpPr>
        <p:spPr>
          <a:xfrm rot="10800000" flipH="1" flipV="1">
            <a:off x="7450936" y="1811506"/>
            <a:ext cx="229545" cy="1107624"/>
          </a:xfrm>
          <a:prstGeom prst="bentConnector3">
            <a:avLst>
              <a:gd name="adj1" fmla="val -99588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6F4B24A-1BF9-2153-CF53-DAEBFA8A871D}"/>
              </a:ext>
            </a:extLst>
          </p:cNvPr>
          <p:cNvCxnSpPr>
            <a:cxnSpLocks/>
            <a:stCxn id="41" idx="1"/>
            <a:endCxn id="66" idx="1"/>
          </p:cNvCxnSpPr>
          <p:nvPr/>
        </p:nvCxnSpPr>
        <p:spPr>
          <a:xfrm rot="10800000" flipH="1" flipV="1">
            <a:off x="7450937" y="1811506"/>
            <a:ext cx="229544" cy="1656710"/>
          </a:xfrm>
          <a:prstGeom prst="bentConnector3">
            <a:avLst>
              <a:gd name="adj1" fmla="val -99589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EF54A593-A7E9-B70A-4166-B7CA5C295E0C}"/>
              </a:ext>
            </a:extLst>
          </p:cNvPr>
          <p:cNvCxnSpPr>
            <a:cxnSpLocks/>
            <a:stCxn id="41" idx="1"/>
            <a:endCxn id="67" idx="1"/>
          </p:cNvCxnSpPr>
          <p:nvPr/>
        </p:nvCxnSpPr>
        <p:spPr>
          <a:xfrm rot="10800000" flipH="1" flipV="1">
            <a:off x="7450937" y="1811505"/>
            <a:ext cx="229544" cy="2207899"/>
          </a:xfrm>
          <a:prstGeom prst="bentConnector3">
            <a:avLst>
              <a:gd name="adj1" fmla="val -99589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79414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>
                <a:solidFill>
                  <a:schemeClr val="tx2">
                    <a:lumMod val="10000"/>
                  </a:schemeClr>
                </a:solidFill>
              </a:rPr>
              <a:t>Assignment: Create the sitemap of you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>
                <a:latin typeface="Raleway" pitchFamily="2" charset="0"/>
              </a:rPr>
              <a:t>Grading Criteria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0 = Blank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1 = Incomplete or information is not in the right group.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2 = Information is in the right group although the hierarchy is not well organized.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3 = Information is in the right group and the hierarchy is well organized.</a:t>
            </a:r>
          </a:p>
          <a:p>
            <a:pPr lvl="1"/>
            <a:endParaRPr lang="en-US" sz="1400">
              <a:highlight>
                <a:srgbClr val="FFFF00"/>
              </a:highlight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5485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Sitemap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EF5DA-03B4-2BEF-5D7F-07CA9E06AF55}"/>
              </a:ext>
            </a:extLst>
          </p:cNvPr>
          <p:cNvSpPr/>
          <p:nvPr/>
        </p:nvSpPr>
        <p:spPr>
          <a:xfrm>
            <a:off x="3926172" y="867019"/>
            <a:ext cx="1040235" cy="406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latin typeface="Raleway" pitchFamily="2" charset="0"/>
              </a:rPr>
              <a:t>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2E346D-3B31-F522-8294-02B1B904A20A}"/>
              </a:ext>
            </a:extLst>
          </p:cNvPr>
          <p:cNvSpPr/>
          <p:nvPr/>
        </p:nvSpPr>
        <p:spPr>
          <a:xfrm>
            <a:off x="756458" y="1608306"/>
            <a:ext cx="1040235" cy="406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Pet Adoption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F9285-626B-D98C-16FA-B8C7366A1A2B}"/>
              </a:ext>
            </a:extLst>
          </p:cNvPr>
          <p:cNvSpPr/>
          <p:nvPr/>
        </p:nvSpPr>
        <p:spPr>
          <a:xfrm>
            <a:off x="2864371" y="1608306"/>
            <a:ext cx="1331376" cy="406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Communication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450067-4A7D-ABEC-C621-587CECE1F991}"/>
              </a:ext>
            </a:extLst>
          </p:cNvPr>
          <p:cNvSpPr/>
          <p:nvPr/>
        </p:nvSpPr>
        <p:spPr>
          <a:xfrm>
            <a:off x="5180474" y="1608306"/>
            <a:ext cx="1040235" cy="406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Marketplace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37A8D8-D196-083E-F353-9BCE65F0B4DF}"/>
              </a:ext>
            </a:extLst>
          </p:cNvPr>
          <p:cNvSpPr/>
          <p:nvPr/>
        </p:nvSpPr>
        <p:spPr>
          <a:xfrm>
            <a:off x="7310758" y="1597523"/>
            <a:ext cx="1040235" cy="40639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Feed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767280-4AA3-BCD8-D0EF-6364C69A025B}"/>
              </a:ext>
            </a:extLst>
          </p:cNvPr>
          <p:cNvSpPr/>
          <p:nvPr/>
        </p:nvSpPr>
        <p:spPr>
          <a:xfrm>
            <a:off x="3210152" y="2155006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Messages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904B7-066B-6FD0-9525-29A0A16790B9}"/>
              </a:ext>
            </a:extLst>
          </p:cNvPr>
          <p:cNvSpPr/>
          <p:nvPr/>
        </p:nvSpPr>
        <p:spPr>
          <a:xfrm>
            <a:off x="3156236" y="2623120"/>
            <a:ext cx="1288244" cy="4495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Chat with Shops/Sellers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121A5-76CB-D594-4692-046549A4BBFB}"/>
              </a:ext>
            </a:extLst>
          </p:cNvPr>
          <p:cNvSpPr/>
          <p:nvPr/>
        </p:nvSpPr>
        <p:spPr>
          <a:xfrm>
            <a:off x="1004652" y="2155006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Match 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suitable pets</a:t>
            </a:r>
            <a:endParaRPr lang="en-US" sz="11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C38075-BBC6-C9C0-6C21-3702E4E013C6}"/>
              </a:ext>
            </a:extLst>
          </p:cNvPr>
          <p:cNvSpPr/>
          <p:nvPr/>
        </p:nvSpPr>
        <p:spPr>
          <a:xfrm>
            <a:off x="1004652" y="2687818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Search Pets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8F47C5-7B43-6045-2374-EA5807B91C97}"/>
              </a:ext>
            </a:extLst>
          </p:cNvPr>
          <p:cNvSpPr/>
          <p:nvPr/>
        </p:nvSpPr>
        <p:spPr>
          <a:xfrm>
            <a:off x="5415652" y="2155006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Pet Accessories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CD4383-CB9F-902D-777F-853FE13EB3C2}"/>
              </a:ext>
            </a:extLst>
          </p:cNvPr>
          <p:cNvSpPr/>
          <p:nvPr/>
        </p:nvSpPr>
        <p:spPr>
          <a:xfrm>
            <a:off x="5426436" y="3766120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Pet Services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8BE146-DD23-133D-582C-21ADADD09AAA}"/>
              </a:ext>
            </a:extLst>
          </p:cNvPr>
          <p:cNvSpPr/>
          <p:nvPr/>
        </p:nvSpPr>
        <p:spPr>
          <a:xfrm>
            <a:off x="7540304" y="2197090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Create Post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6A60FB6-C3EE-A3AD-0FDD-35968A1E2A92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5400000">
            <a:off x="2693989" y="-143995"/>
            <a:ext cx="334888" cy="3169714"/>
          </a:xfrm>
          <a:prstGeom prst="bentConnector3">
            <a:avLst/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3F07BA7-60EF-22B9-D1F7-CBB6D9404ECE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rot="16200000" flipH="1">
            <a:off x="4905997" y="813711"/>
            <a:ext cx="334888" cy="125430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56D1477-5C00-B755-5D35-BE920786B67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5400000">
            <a:off x="3820731" y="982747"/>
            <a:ext cx="334888" cy="916231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0E1C18C4-CA1E-47AB-EE00-1663A82C1948}"/>
              </a:ext>
            </a:extLst>
          </p:cNvPr>
          <p:cNvCxnSpPr>
            <a:cxnSpLocks/>
            <a:stCxn id="12" idx="1"/>
            <a:endCxn id="5" idx="1"/>
          </p:cNvCxnSpPr>
          <p:nvPr/>
        </p:nvCxnSpPr>
        <p:spPr>
          <a:xfrm rot="10800000">
            <a:off x="756458" y="1811506"/>
            <a:ext cx="248194" cy="546700"/>
          </a:xfrm>
          <a:prstGeom prst="bentConnector3">
            <a:avLst>
              <a:gd name="adj1" fmla="val 192105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A574E4B-EFAF-2A23-C1C9-B0CD8F7D712F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rot="10800000">
            <a:off x="756458" y="1811506"/>
            <a:ext cx="248194" cy="1079512"/>
          </a:xfrm>
          <a:prstGeom prst="bentConnector3">
            <a:avLst>
              <a:gd name="adj1" fmla="val 192105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CB381D5-3EBC-C805-F4F2-E38BE52DBAB3}"/>
              </a:ext>
            </a:extLst>
          </p:cNvPr>
          <p:cNvCxnSpPr>
            <a:cxnSpLocks/>
            <a:stCxn id="6" idx="1"/>
            <a:endCxn id="10" idx="1"/>
          </p:cNvCxnSpPr>
          <p:nvPr/>
        </p:nvCxnSpPr>
        <p:spPr>
          <a:xfrm rot="10800000" flipH="1" flipV="1">
            <a:off x="2864370" y="1811506"/>
            <a:ext cx="345781" cy="546700"/>
          </a:xfrm>
          <a:prstGeom prst="bentConnector3">
            <a:avLst>
              <a:gd name="adj1" fmla="val -66111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D7F1B94-D5ED-7C23-DF98-7C4B4AE4242B}"/>
              </a:ext>
            </a:extLst>
          </p:cNvPr>
          <p:cNvCxnSpPr>
            <a:cxnSpLocks/>
            <a:stCxn id="6" idx="1"/>
            <a:endCxn id="11" idx="1"/>
          </p:cNvCxnSpPr>
          <p:nvPr/>
        </p:nvCxnSpPr>
        <p:spPr>
          <a:xfrm rot="10800000" flipH="1" flipV="1">
            <a:off x="2864370" y="1811506"/>
            <a:ext cx="291865" cy="1036380"/>
          </a:xfrm>
          <a:prstGeom prst="bentConnector3">
            <a:avLst>
              <a:gd name="adj1" fmla="val -78324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25A53374-9601-C965-FBCF-A0EC13C2BBC7}"/>
              </a:ext>
            </a:extLst>
          </p:cNvPr>
          <p:cNvCxnSpPr>
            <a:cxnSpLocks/>
            <a:stCxn id="8" idx="1"/>
            <a:endCxn id="14" idx="1"/>
          </p:cNvCxnSpPr>
          <p:nvPr/>
        </p:nvCxnSpPr>
        <p:spPr>
          <a:xfrm rot="10800000" flipH="1" flipV="1">
            <a:off x="5180474" y="1811506"/>
            <a:ext cx="235178" cy="546700"/>
          </a:xfrm>
          <a:prstGeom prst="bentConnector3">
            <a:avLst>
              <a:gd name="adj1" fmla="val -97203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6C997C4-91F1-07DC-EE54-CA8229AB3AC5}"/>
              </a:ext>
            </a:extLst>
          </p:cNvPr>
          <p:cNvCxnSpPr>
            <a:cxnSpLocks/>
            <a:stCxn id="8" idx="1"/>
            <a:endCxn id="15" idx="1"/>
          </p:cNvCxnSpPr>
          <p:nvPr/>
        </p:nvCxnSpPr>
        <p:spPr>
          <a:xfrm rot="10800000" flipH="1" flipV="1">
            <a:off x="5180474" y="1811506"/>
            <a:ext cx="245962" cy="2157814"/>
          </a:xfrm>
          <a:prstGeom prst="bentConnector3">
            <a:avLst>
              <a:gd name="adj1" fmla="val -92941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ACE123B-9271-74E9-CCC3-707F57AE627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310758" y="1843854"/>
            <a:ext cx="229546" cy="556435"/>
          </a:xfrm>
          <a:prstGeom prst="bentConnector3">
            <a:avLst>
              <a:gd name="adj1" fmla="val -99588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7E6DC4B-7536-96A3-8A55-24FE818F55FB}"/>
              </a:ext>
            </a:extLst>
          </p:cNvPr>
          <p:cNvSpPr/>
          <p:nvPr/>
        </p:nvSpPr>
        <p:spPr>
          <a:xfrm>
            <a:off x="7540303" y="2720167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View Posts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927448D-0ACE-6459-EB0B-31FEBB7B202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310757" y="1843855"/>
            <a:ext cx="229545" cy="1079512"/>
          </a:xfrm>
          <a:prstGeom prst="bentConnector3">
            <a:avLst>
              <a:gd name="adj1" fmla="val -99588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F5143B6-1341-8B87-849C-9BF2C85A21FE}"/>
              </a:ext>
            </a:extLst>
          </p:cNvPr>
          <p:cNvSpPr/>
          <p:nvPr/>
        </p:nvSpPr>
        <p:spPr>
          <a:xfrm>
            <a:off x="1333907" y="3244091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Search by filters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EF189C-040E-AA80-7E30-AE720C9E6AF1}"/>
              </a:ext>
            </a:extLst>
          </p:cNvPr>
          <p:cNvSpPr/>
          <p:nvPr/>
        </p:nvSpPr>
        <p:spPr>
          <a:xfrm>
            <a:off x="1355472" y="3776903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Search by Keyword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75B8A05-5095-895B-6970-0866BCD2BE0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009691" y="2900591"/>
            <a:ext cx="324215" cy="546700"/>
          </a:xfrm>
          <a:prstGeom prst="bentConnector3">
            <a:avLst>
              <a:gd name="adj1" fmla="val -70509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3873D43-999C-5758-454F-F39B12D63603}"/>
              </a:ext>
            </a:extLst>
          </p:cNvPr>
          <p:cNvCxnSpPr>
            <a:cxnSpLocks/>
          </p:cNvCxnSpPr>
          <p:nvPr/>
        </p:nvCxnSpPr>
        <p:spPr>
          <a:xfrm>
            <a:off x="1020475" y="2900591"/>
            <a:ext cx="334997" cy="1079512"/>
          </a:xfrm>
          <a:prstGeom prst="bentConnector3">
            <a:avLst>
              <a:gd name="adj1" fmla="val -70509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B9BFF69-CB4B-71EF-41C5-C9F9C1C2B7F6}"/>
              </a:ext>
            </a:extLst>
          </p:cNvPr>
          <p:cNvSpPr/>
          <p:nvPr/>
        </p:nvSpPr>
        <p:spPr>
          <a:xfrm>
            <a:off x="1355472" y="4257695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Pet Profiles</a:t>
            </a:r>
            <a:endParaRPr lang="en-US" sz="11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B54BCA-A3AD-7628-95A7-D2C763D18FF2}"/>
              </a:ext>
            </a:extLst>
          </p:cNvPr>
          <p:cNvSpPr/>
          <p:nvPr/>
        </p:nvSpPr>
        <p:spPr>
          <a:xfrm>
            <a:off x="2002453" y="4768941"/>
            <a:ext cx="1094150" cy="3417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Post-Adoption Support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C3A637C7-EA69-F651-5654-EA530BF363C0}"/>
              </a:ext>
            </a:extLst>
          </p:cNvPr>
          <p:cNvCxnSpPr>
            <a:cxnSpLocks/>
          </p:cNvCxnSpPr>
          <p:nvPr/>
        </p:nvCxnSpPr>
        <p:spPr>
          <a:xfrm>
            <a:off x="1020474" y="2889809"/>
            <a:ext cx="334998" cy="1538737"/>
          </a:xfrm>
          <a:prstGeom prst="bentConnector3">
            <a:avLst>
              <a:gd name="adj1" fmla="val -70509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9A0FA50-03DD-914A-0639-4DAEF9CC3BE1}"/>
              </a:ext>
            </a:extLst>
          </p:cNvPr>
          <p:cNvCxnSpPr>
            <a:cxnSpLocks/>
          </p:cNvCxnSpPr>
          <p:nvPr/>
        </p:nvCxnSpPr>
        <p:spPr>
          <a:xfrm>
            <a:off x="1365530" y="4431779"/>
            <a:ext cx="636922" cy="583494"/>
          </a:xfrm>
          <a:prstGeom prst="bentConnector3">
            <a:avLst>
              <a:gd name="adj1" fmla="val -70509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1462E56-EBAF-AEA4-7289-CCFF3C231143}"/>
              </a:ext>
            </a:extLst>
          </p:cNvPr>
          <p:cNvSpPr/>
          <p:nvPr/>
        </p:nvSpPr>
        <p:spPr>
          <a:xfrm>
            <a:off x="5642492" y="2736241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Buy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C3AD34-EA64-5B13-D6E0-B83D1AEE20DA}"/>
              </a:ext>
            </a:extLst>
          </p:cNvPr>
          <p:cNvSpPr/>
          <p:nvPr/>
        </p:nvSpPr>
        <p:spPr>
          <a:xfrm>
            <a:off x="5642491" y="3216186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Sell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30B498D7-8362-7C2E-5224-F69202B311F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423729" y="2350656"/>
            <a:ext cx="229546" cy="556435"/>
          </a:xfrm>
          <a:prstGeom prst="bentConnector3">
            <a:avLst>
              <a:gd name="adj1" fmla="val -99588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89CAC77E-5D2E-329D-DBC3-466ECA88051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423728" y="2350657"/>
            <a:ext cx="229545" cy="1079512"/>
          </a:xfrm>
          <a:prstGeom prst="bentConnector3">
            <a:avLst>
              <a:gd name="adj1" fmla="val -99588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F0035B7-F8EE-856C-E343-DF544B3BBC08}"/>
              </a:ext>
            </a:extLst>
          </p:cNvPr>
          <p:cNvSpPr/>
          <p:nvPr/>
        </p:nvSpPr>
        <p:spPr>
          <a:xfrm>
            <a:off x="5653275" y="4267430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Find Services</a:t>
            </a:r>
            <a:endParaRPr lang="en-US" dirty="0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86CD5D0D-B7AC-0FF6-54B9-2C8EF6D3831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423729" y="3968108"/>
            <a:ext cx="229546" cy="556435"/>
          </a:xfrm>
          <a:prstGeom prst="bentConnector3">
            <a:avLst>
              <a:gd name="adj1" fmla="val -99588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48514CB-8B6E-C86C-9924-1897B057BA01}"/>
              </a:ext>
            </a:extLst>
          </p:cNvPr>
          <p:cNvSpPr/>
          <p:nvPr/>
        </p:nvSpPr>
        <p:spPr>
          <a:xfrm>
            <a:off x="5653274" y="4768940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Book Services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0A5867D5-13CD-143B-45AE-F10EBEC488B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423728" y="3968109"/>
            <a:ext cx="229545" cy="1079512"/>
          </a:xfrm>
          <a:prstGeom prst="bentConnector3">
            <a:avLst>
              <a:gd name="adj1" fmla="val -99588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2E17125-096E-D599-922E-4BB2DA121D4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41228" y="-321521"/>
            <a:ext cx="334888" cy="35247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C1501325-F8B4-6DA6-8FFE-11935F793119}"/>
              </a:ext>
            </a:extLst>
          </p:cNvPr>
          <p:cNvSpPr/>
          <p:nvPr/>
        </p:nvSpPr>
        <p:spPr>
          <a:xfrm>
            <a:off x="7551087" y="3264609"/>
            <a:ext cx="1579385" cy="36326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  <a:ea typeface="+mn-lt"/>
                <a:cs typeface="+mn-lt"/>
              </a:rPr>
              <a:t>Like/Comment/Share</a:t>
            </a:r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FCDC527-9CB8-35EA-2663-CCB4328C4AD5}"/>
              </a:ext>
            </a:extLst>
          </p:cNvPr>
          <p:cNvCxnSpPr>
            <a:cxnSpLocks/>
          </p:cNvCxnSpPr>
          <p:nvPr/>
        </p:nvCxnSpPr>
        <p:spPr>
          <a:xfrm>
            <a:off x="7310758" y="1865421"/>
            <a:ext cx="240329" cy="1623953"/>
          </a:xfrm>
          <a:prstGeom prst="bentConnector3">
            <a:avLst>
              <a:gd name="adj1" fmla="val -99588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5BD6BBA-24F8-B8AC-060A-6BF61C698723}"/>
              </a:ext>
            </a:extLst>
          </p:cNvPr>
          <p:cNvSpPr/>
          <p:nvPr/>
        </p:nvSpPr>
        <p:spPr>
          <a:xfrm>
            <a:off x="7561869" y="3809252"/>
            <a:ext cx="1040235" cy="4063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ea typeface="+mn-lt"/>
                <a:cs typeface="+mn-lt"/>
              </a:rPr>
              <a:t>Groups/ Communities</a:t>
            </a:r>
            <a:endParaRPr lang="en-US" dirty="0"/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3370DD3E-C8D6-D79F-D7CD-6C474187F20B}"/>
              </a:ext>
            </a:extLst>
          </p:cNvPr>
          <p:cNvCxnSpPr>
            <a:cxnSpLocks/>
          </p:cNvCxnSpPr>
          <p:nvPr/>
        </p:nvCxnSpPr>
        <p:spPr>
          <a:xfrm>
            <a:off x="7310756" y="1854639"/>
            <a:ext cx="240329" cy="2136247"/>
          </a:xfrm>
          <a:prstGeom prst="bentConnector3">
            <a:avLst>
              <a:gd name="adj1" fmla="val -99588"/>
            </a:avLst>
          </a:prstGeom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24142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70216-BA30-4F53-955D-7B44DDD630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9489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bg1"/>
                </a:solidFill>
              </a:rPr>
              <a:t>Day 8</a:t>
            </a:r>
            <a:endParaRPr sz="40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03409-F4E1-4FC2-88FC-73148E386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>
                <a:solidFill>
                  <a:schemeClr val="tx2">
                    <a:lumMod val="10000"/>
                  </a:schemeClr>
                </a:solidFill>
              </a:rPr>
              <a:t>Assignment: Draw your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</a:rPr>
              <a:t>wireflow</a:t>
            </a:r>
            <a:endParaRPr lang="en-US" sz="2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>
                <a:latin typeface="Raleway" pitchFamily="2" charset="0"/>
              </a:rPr>
              <a:t>Objective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To understand and be able to draw the </a:t>
            </a:r>
            <a:r>
              <a:rPr lang="en-US" sz="1400" err="1">
                <a:latin typeface="Raleway" pitchFamily="2" charset="0"/>
              </a:rPr>
              <a:t>wireflow</a:t>
            </a:r>
            <a:r>
              <a:rPr lang="en-US" sz="1400">
                <a:latin typeface="Raleway" pitchFamily="2" charset="0"/>
              </a:rPr>
              <a:t> of your project from the beginning until the end.</a:t>
            </a:r>
          </a:p>
          <a:p>
            <a:pPr lvl="1"/>
            <a:endParaRPr lang="en-US" sz="1400">
              <a:highlight>
                <a:srgbClr val="FFFF00"/>
              </a:highlight>
              <a:latin typeface="Raleway" pitchFamily="2" charset="0"/>
            </a:endParaRPr>
          </a:p>
          <a:p>
            <a:r>
              <a:rPr lang="en-US" sz="1600">
                <a:latin typeface="Raleway" pitchFamily="2" charset="0"/>
              </a:rPr>
              <a:t>Instructions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Refer to your project, draw the </a:t>
            </a:r>
            <a:r>
              <a:rPr lang="en-US" sz="1400" err="1">
                <a:latin typeface="Raleway" pitchFamily="2" charset="0"/>
              </a:rPr>
              <a:t>wireflow</a:t>
            </a:r>
            <a:r>
              <a:rPr lang="en-US" sz="1400">
                <a:latin typeface="Raleway" pitchFamily="2" charset="0"/>
              </a:rPr>
              <a:t> of all steps from the beginning until the end.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Insert pictures and short descriptions of each step in your worksheet.</a:t>
            </a:r>
          </a:p>
          <a:p>
            <a:endParaRPr lang="en-US" sz="160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4BF8B-DB1D-4C41-99CF-4D6BE9B03224}"/>
              </a:ext>
            </a:extLst>
          </p:cNvPr>
          <p:cNvSpPr/>
          <p:nvPr/>
        </p:nvSpPr>
        <p:spPr>
          <a:xfrm>
            <a:off x="7989238" y="233515"/>
            <a:ext cx="765687" cy="7656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45 mins</a:t>
            </a:r>
          </a:p>
        </p:txBody>
      </p:sp>
    </p:spTree>
    <p:extLst>
      <p:ext uri="{BB962C8B-B14F-4D97-AF65-F5344CB8AC3E}">
        <p14:creationId xmlns:p14="http://schemas.microsoft.com/office/powerpoint/2010/main" val="21670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Wireflow</a:t>
            </a:r>
            <a:r>
              <a:rPr lang="en-US"/>
              <a:t> </a:t>
            </a:r>
            <a:r>
              <a:rPr lang="en-US">
                <a:solidFill>
                  <a:schemeClr val="accent4"/>
                </a:solidFill>
              </a:rPr>
              <a:t>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pic>
        <p:nvPicPr>
          <p:cNvPr id="5" name="Picture 4" descr="A picture containing text, outdoor object, manhole cover&#10;&#10;Description automatically generated">
            <a:extLst>
              <a:ext uri="{FF2B5EF4-FFF2-40B4-BE49-F238E27FC236}">
                <a16:creationId xmlns:a16="http://schemas.microsoft.com/office/drawing/2014/main" id="{F0B52316-F31B-43C0-85F5-8B436FD0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438" y="91892"/>
            <a:ext cx="810514" cy="656516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F48F2C02-BA71-DEF7-C48A-2EC00392E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65" y="1151853"/>
            <a:ext cx="760124" cy="16459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4303961-D31E-4EDE-A492-3FA5F56E7747}"/>
              </a:ext>
            </a:extLst>
          </p:cNvPr>
          <p:cNvSpPr txBox="1"/>
          <p:nvPr/>
        </p:nvSpPr>
        <p:spPr>
          <a:xfrm>
            <a:off x="487833" y="919489"/>
            <a:ext cx="10972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Prompt" panose="00000500000000000000" pitchFamily="2" charset="-34"/>
                <a:cs typeface="Prompt" panose="00000500000000000000" pitchFamily="2" charset="-34"/>
              </a:rPr>
              <a:t>Search by image 1</a:t>
            </a:r>
          </a:p>
        </p:txBody>
      </p:sp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A4687C4-6F9E-132F-E2E6-E2A2AAEE8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11" y="1151853"/>
            <a:ext cx="760124" cy="1645920"/>
          </a:xfrm>
          <a:prstGeom prst="rect">
            <a:avLst/>
          </a:prstGeom>
        </p:spPr>
      </p:pic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4DF9E21D-2950-3750-1C66-836A03AF80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964" y="2983935"/>
            <a:ext cx="760124" cy="1645920"/>
          </a:xfrm>
          <a:prstGeom prst="rect">
            <a:avLst/>
          </a:prstGeom>
        </p:spPr>
      </p:pic>
      <p:pic>
        <p:nvPicPr>
          <p:cNvPr id="28" name="Picture 27" descr="A screenshot of a phone&#10;&#10;Description automatically generated">
            <a:extLst>
              <a:ext uri="{FF2B5EF4-FFF2-40B4-BE49-F238E27FC236}">
                <a16:creationId xmlns:a16="http://schemas.microsoft.com/office/drawing/2014/main" id="{31E09F2F-5AE9-A6E3-1BE1-958B04D35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1466" y="1151853"/>
            <a:ext cx="760124" cy="1645920"/>
          </a:xfrm>
          <a:prstGeom prst="rect">
            <a:avLst/>
          </a:prstGeom>
        </p:spPr>
      </p:pic>
      <p:pic>
        <p:nvPicPr>
          <p:cNvPr id="30" name="Picture 29" descr="A screenshot of a phone&#10;&#10;Description automatically generated">
            <a:extLst>
              <a:ext uri="{FF2B5EF4-FFF2-40B4-BE49-F238E27FC236}">
                <a16:creationId xmlns:a16="http://schemas.microsoft.com/office/drawing/2014/main" id="{9B536F2D-F047-392F-8131-0A742A75F3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8913" y="2983935"/>
            <a:ext cx="760124" cy="1645920"/>
          </a:xfrm>
          <a:prstGeom prst="rect">
            <a:avLst/>
          </a:prstGeom>
        </p:spPr>
      </p:pic>
      <p:pic>
        <p:nvPicPr>
          <p:cNvPr id="32" name="Picture 31" descr="A screenshot of a phone&#10;&#10;Description automatically generated">
            <a:extLst>
              <a:ext uri="{FF2B5EF4-FFF2-40B4-BE49-F238E27FC236}">
                <a16:creationId xmlns:a16="http://schemas.microsoft.com/office/drawing/2014/main" id="{59116B72-8C41-BCAD-6295-8B36740F3E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95967" y="1151853"/>
            <a:ext cx="760124" cy="1645920"/>
          </a:xfrm>
          <a:prstGeom prst="rect">
            <a:avLst/>
          </a:prstGeom>
        </p:spPr>
      </p:pic>
      <p:pic>
        <p:nvPicPr>
          <p:cNvPr id="33" name="Picture 3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B295DBB-0D25-FA59-D394-A87F2955D1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3849" y="1151853"/>
            <a:ext cx="760124" cy="1645920"/>
          </a:xfrm>
          <a:prstGeom prst="rect">
            <a:avLst/>
          </a:prstGeom>
        </p:spPr>
      </p:pic>
      <p:pic>
        <p:nvPicPr>
          <p:cNvPr id="34" name="Picture 33" descr="A screenshot of a phone&#10;&#10;Description automatically generated">
            <a:extLst>
              <a:ext uri="{FF2B5EF4-FFF2-40B4-BE49-F238E27FC236}">
                <a16:creationId xmlns:a16="http://schemas.microsoft.com/office/drawing/2014/main" id="{2D10C4C2-E164-2722-6611-CAB51F555A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90382" y="2983935"/>
            <a:ext cx="760124" cy="1645920"/>
          </a:xfrm>
          <a:prstGeom prst="rect">
            <a:avLst/>
          </a:prstGeom>
        </p:spPr>
      </p:pic>
      <p:pic>
        <p:nvPicPr>
          <p:cNvPr id="36" name="Picture 35" descr="A screenshot of a phone&#10;&#10;Description automatically generated">
            <a:extLst>
              <a:ext uri="{FF2B5EF4-FFF2-40B4-BE49-F238E27FC236}">
                <a16:creationId xmlns:a16="http://schemas.microsoft.com/office/drawing/2014/main" id="{D969D83C-659C-C4D9-9C01-AB3FCB113AC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11731" y="2983935"/>
            <a:ext cx="760124" cy="1645920"/>
          </a:xfrm>
          <a:prstGeom prst="rect">
            <a:avLst/>
          </a:prstGeom>
        </p:spPr>
      </p:pic>
      <p:pic>
        <p:nvPicPr>
          <p:cNvPr id="38" name="Picture 37" descr="A screenshot of a phone&#10;&#10;Description automatically generated">
            <a:extLst>
              <a:ext uri="{FF2B5EF4-FFF2-40B4-BE49-F238E27FC236}">
                <a16:creationId xmlns:a16="http://schemas.microsoft.com/office/drawing/2014/main" id="{15997372-49F4-8429-6532-BC119CBBF2E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11731" y="1151853"/>
            <a:ext cx="760124" cy="16459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5AA5C83-EAF3-418E-3B1C-2FF957AC8876}"/>
              </a:ext>
            </a:extLst>
          </p:cNvPr>
          <p:cNvSpPr txBox="1"/>
          <p:nvPr/>
        </p:nvSpPr>
        <p:spPr>
          <a:xfrm>
            <a:off x="1835596" y="934727"/>
            <a:ext cx="10972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Prompt" panose="00000500000000000000" pitchFamily="2" charset="-34"/>
                <a:cs typeface="Prompt" panose="00000500000000000000" pitchFamily="2" charset="-34"/>
              </a:rPr>
              <a:t>Search by camera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123B24-7469-6793-4D11-1996F8E0DA4C}"/>
              </a:ext>
            </a:extLst>
          </p:cNvPr>
          <p:cNvSpPr txBox="1"/>
          <p:nvPr/>
        </p:nvSpPr>
        <p:spPr>
          <a:xfrm>
            <a:off x="3180335" y="932645"/>
            <a:ext cx="10972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Prompt" panose="00000500000000000000" pitchFamily="2" charset="-34"/>
                <a:cs typeface="Prompt" panose="00000500000000000000" pitchFamily="2" charset="-34"/>
              </a:rPr>
              <a:t>Search result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304BFF-54DA-A3EA-0F32-DF85F460BEDE}"/>
              </a:ext>
            </a:extLst>
          </p:cNvPr>
          <p:cNvSpPr txBox="1"/>
          <p:nvPr/>
        </p:nvSpPr>
        <p:spPr>
          <a:xfrm>
            <a:off x="7240414" y="932645"/>
            <a:ext cx="10972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Prompt" panose="00000500000000000000" pitchFamily="2" charset="-34"/>
                <a:cs typeface="Prompt" panose="00000500000000000000" pitchFamily="2" charset="-34"/>
              </a:rPr>
              <a:t>Profile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2EADB3-F18F-1B6D-1205-7DEF54C9E26A}"/>
              </a:ext>
            </a:extLst>
          </p:cNvPr>
          <p:cNvSpPr txBox="1"/>
          <p:nvPr/>
        </p:nvSpPr>
        <p:spPr>
          <a:xfrm>
            <a:off x="1825689" y="4625881"/>
            <a:ext cx="11218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Prompt" panose="00000500000000000000" pitchFamily="2" charset="-34"/>
                <a:cs typeface="Prompt" panose="00000500000000000000" pitchFamily="2" charset="-34"/>
              </a:rPr>
              <a:t>Search by image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2DAB4C-7358-1AE3-89C2-22BDCC384563}"/>
              </a:ext>
            </a:extLst>
          </p:cNvPr>
          <p:cNvSpPr txBox="1"/>
          <p:nvPr/>
        </p:nvSpPr>
        <p:spPr>
          <a:xfrm>
            <a:off x="3180335" y="4629909"/>
            <a:ext cx="10972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Prompt" panose="00000500000000000000" pitchFamily="2" charset="-34"/>
                <a:cs typeface="Prompt" panose="00000500000000000000" pitchFamily="2" charset="-34"/>
              </a:rPr>
              <a:t>Search result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478F1E-0925-3731-7067-CD66EE1AB76E}"/>
              </a:ext>
            </a:extLst>
          </p:cNvPr>
          <p:cNvSpPr txBox="1"/>
          <p:nvPr/>
        </p:nvSpPr>
        <p:spPr>
          <a:xfrm>
            <a:off x="4532803" y="4625881"/>
            <a:ext cx="10972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Prompt" panose="00000500000000000000" pitchFamily="2" charset="-34"/>
                <a:cs typeface="Prompt" panose="00000500000000000000" pitchFamily="2" charset="-34"/>
              </a:rPr>
              <a:t>Shopping result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E40530-D216-1F2F-C8D7-60A6FB905405}"/>
              </a:ext>
            </a:extLst>
          </p:cNvPr>
          <p:cNvSpPr txBox="1"/>
          <p:nvPr/>
        </p:nvSpPr>
        <p:spPr>
          <a:xfrm>
            <a:off x="7243153" y="4631437"/>
            <a:ext cx="10972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>
                <a:latin typeface="Prompt" panose="00000500000000000000" pitchFamily="2" charset="-34"/>
                <a:cs typeface="Prompt" panose="00000500000000000000" pitchFamily="2" charset="-34"/>
              </a:rPr>
              <a:t>Settings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BAC878B-E04A-FBAF-F10C-2BFE3158A917}"/>
              </a:ext>
            </a:extLst>
          </p:cNvPr>
          <p:cNvCxnSpPr>
            <a:cxnSpLocks/>
            <a:endCxn id="24" idx="3"/>
          </p:cNvCxnSpPr>
          <p:nvPr/>
        </p:nvCxnSpPr>
        <p:spPr>
          <a:xfrm rot="10800000">
            <a:off x="1416536" y="1974813"/>
            <a:ext cx="626211" cy="49659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60000"/>
                <a:lumOff val="40000"/>
              </a:schemeClr>
            </a:solidFill>
            <a:round/>
            <a:headEnd type="oval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49405B1-68BE-131B-0524-E7548482767F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2510374" y="1974813"/>
            <a:ext cx="841092" cy="457466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60000"/>
                <a:lumOff val="40000"/>
              </a:schemeClr>
            </a:solidFill>
            <a:round/>
            <a:headEnd type="oval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8B6A48F-A040-9D07-0E17-06D039A2B63A}"/>
              </a:ext>
            </a:extLst>
          </p:cNvPr>
          <p:cNvCxnSpPr>
            <a:cxnSpLocks/>
            <a:endCxn id="26" idx="1"/>
          </p:cNvCxnSpPr>
          <p:nvPr/>
        </p:nvCxnSpPr>
        <p:spPr>
          <a:xfrm rot="16200000" flipH="1">
            <a:off x="1012828" y="2812759"/>
            <a:ext cx="1296908" cy="691364"/>
          </a:xfrm>
          <a:prstGeom prst="bentConnector2">
            <a:avLst/>
          </a:prstGeom>
          <a:ln w="15875">
            <a:solidFill>
              <a:schemeClr val="accent3">
                <a:lumMod val="60000"/>
                <a:lumOff val="40000"/>
              </a:schemeClr>
            </a:solidFill>
            <a:round/>
            <a:headEnd type="oval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9B3915-8603-3749-676D-06EB62939C84}"/>
              </a:ext>
            </a:extLst>
          </p:cNvPr>
          <p:cNvGrpSpPr/>
          <p:nvPr/>
        </p:nvGrpSpPr>
        <p:grpSpPr>
          <a:xfrm>
            <a:off x="2498311" y="2175761"/>
            <a:ext cx="855061" cy="2088600"/>
            <a:chOff x="2498311" y="2039404"/>
            <a:chExt cx="855061" cy="2088600"/>
          </a:xfrm>
        </p:grpSpPr>
        <p:cxnSp>
          <p:nvCxnSpPr>
            <p:cNvPr id="52" name="Connector: Elbow 66">
              <a:extLst>
                <a:ext uri="{FF2B5EF4-FFF2-40B4-BE49-F238E27FC236}">
                  <a16:creationId xmlns:a16="http://schemas.microsoft.com/office/drawing/2014/main" id="{CD932EE1-84E7-3B93-435B-84DAD25F83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8311" y="4122924"/>
              <a:ext cx="596044" cy="1"/>
            </a:xfrm>
            <a:prstGeom prst="straightConnector1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  <a:round/>
              <a:headEnd type="oval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AB8A7634-F4D9-C02E-7D0F-FF62AC2D7EA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176602" y="2951234"/>
              <a:ext cx="2088600" cy="264940"/>
            </a:xfrm>
            <a:prstGeom prst="bentConnector3">
              <a:avLst>
                <a:gd name="adj1" fmla="val 99861"/>
              </a:avLst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85E8EF1-CD3C-FCA0-C701-CC511E67F5CE}"/>
              </a:ext>
            </a:extLst>
          </p:cNvPr>
          <p:cNvCxnSpPr>
            <a:cxnSpLocks/>
          </p:cNvCxnSpPr>
          <p:nvPr/>
        </p:nvCxnSpPr>
        <p:spPr>
          <a:xfrm rot="5400000">
            <a:off x="3098316" y="2802217"/>
            <a:ext cx="1094423" cy="2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60000"/>
                <a:lumOff val="40000"/>
              </a:schemeClr>
            </a:solidFill>
            <a:round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1C2C8B7-CA6E-88BF-BB02-57497F438D0E}"/>
              </a:ext>
            </a:extLst>
          </p:cNvPr>
          <p:cNvGrpSpPr/>
          <p:nvPr/>
        </p:nvGrpSpPr>
        <p:grpSpPr>
          <a:xfrm>
            <a:off x="3867531" y="1846155"/>
            <a:ext cx="831567" cy="1418041"/>
            <a:chOff x="3867531" y="1709798"/>
            <a:chExt cx="831567" cy="1418041"/>
          </a:xfrm>
        </p:grpSpPr>
        <p:cxnSp>
          <p:nvCxnSpPr>
            <p:cNvPr id="56" name="Connector: Elbow 108">
              <a:extLst>
                <a:ext uri="{FF2B5EF4-FFF2-40B4-BE49-F238E27FC236}">
                  <a16:creationId xmlns:a16="http://schemas.microsoft.com/office/drawing/2014/main" id="{C0A0491C-EF3B-1F7B-3FCF-DD80070F5D4D}"/>
                </a:ext>
              </a:extLst>
            </p:cNvPr>
            <p:cNvCxnSpPr>
              <a:cxnSpLocks/>
            </p:cNvCxnSpPr>
            <p:nvPr/>
          </p:nvCxnSpPr>
          <p:spPr>
            <a:xfrm>
              <a:off x="3867531" y="3124029"/>
              <a:ext cx="576834" cy="0"/>
            </a:xfrm>
            <a:prstGeom prst="straightConnector1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  <a:round/>
              <a:headEnd type="oval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F3887683-5308-6C7C-8119-7C97077D7031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859421" y="2288163"/>
              <a:ext cx="1418041" cy="261312"/>
            </a:xfrm>
            <a:prstGeom prst="bentConnector3">
              <a:avLst>
                <a:gd name="adj1" fmla="val 99840"/>
              </a:avLst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2E1EB20-4ACF-1229-D378-C3FAF92593DB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3871578" y="3806895"/>
            <a:ext cx="818804" cy="457467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60000"/>
                <a:lumOff val="40000"/>
              </a:schemeClr>
            </a:solidFill>
            <a:round/>
            <a:headEnd type="oval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579A0E0-A168-A5E8-B3C2-504CD99DE6E3}"/>
              </a:ext>
            </a:extLst>
          </p:cNvPr>
          <p:cNvGrpSpPr/>
          <p:nvPr/>
        </p:nvGrpSpPr>
        <p:grpSpPr>
          <a:xfrm>
            <a:off x="3871581" y="1974813"/>
            <a:ext cx="2182269" cy="1725306"/>
            <a:chOff x="3871581" y="1974813"/>
            <a:chExt cx="2182269" cy="1725306"/>
          </a:xfrm>
        </p:grpSpPr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4A2A11B1-13CE-0167-9AC5-954972CA2F3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798317" y="2950108"/>
              <a:ext cx="823275" cy="676748"/>
            </a:xfrm>
            <a:prstGeom prst="bentConnector3">
              <a:avLst>
                <a:gd name="adj1" fmla="val 19"/>
              </a:avLst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  <a:round/>
              <a:headEnd type="oval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5EEC90B9-6230-AB6A-4B5D-453227E6DB7A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 rot="5400000" flipH="1" flipV="1">
              <a:off x="5383109" y="2221790"/>
              <a:ext cx="917717" cy="423764"/>
            </a:xfrm>
            <a:prstGeom prst="bentConnector2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2" name="Connector: Elbow 144">
              <a:extLst>
                <a:ext uri="{FF2B5EF4-FFF2-40B4-BE49-F238E27FC236}">
                  <a16:creationId xmlns:a16="http://schemas.microsoft.com/office/drawing/2014/main" id="{3D344C3E-0234-B100-CDCD-C600C609F78E}"/>
                </a:ext>
              </a:extLst>
            </p:cNvPr>
            <p:cNvCxnSpPr>
              <a:cxnSpLocks/>
            </p:cNvCxnSpPr>
            <p:nvPr/>
          </p:nvCxnSpPr>
          <p:spPr>
            <a:xfrm>
              <a:off x="4546422" y="2884486"/>
              <a:ext cx="1079081" cy="0"/>
            </a:xfrm>
            <a:prstGeom prst="straightConnector1">
              <a:avLst/>
            </a:prstGeom>
            <a:ln w="15875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/>
              <a:tailEnd type="non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91C34EAB-44DB-9910-8B73-F5EED6A7B697}"/>
              </a:ext>
            </a:extLst>
          </p:cNvPr>
          <p:cNvCxnSpPr>
            <a:cxnSpLocks/>
            <a:endCxn id="36" idx="1"/>
          </p:cNvCxnSpPr>
          <p:nvPr/>
        </p:nvCxnSpPr>
        <p:spPr>
          <a:xfrm rot="16200000" flipH="1">
            <a:off x="6401765" y="2796929"/>
            <a:ext cx="1098788" cy="921143"/>
          </a:xfrm>
          <a:prstGeom prst="bentConnector2">
            <a:avLst/>
          </a:prstGeom>
          <a:ln w="15875">
            <a:solidFill>
              <a:schemeClr val="accent3">
                <a:lumMod val="60000"/>
                <a:lumOff val="40000"/>
              </a:schemeClr>
            </a:solidFill>
            <a:round/>
            <a:headEnd type="oval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ECDC476-80F4-D533-2940-84F396E6D9F0}"/>
              </a:ext>
            </a:extLst>
          </p:cNvPr>
          <p:cNvCxnSpPr>
            <a:cxnSpLocks/>
          </p:cNvCxnSpPr>
          <p:nvPr/>
        </p:nvCxnSpPr>
        <p:spPr>
          <a:xfrm flipV="1">
            <a:off x="6760741" y="2127031"/>
            <a:ext cx="645229" cy="542265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60000"/>
                <a:lumOff val="40000"/>
              </a:schemeClr>
            </a:solidFill>
            <a:round/>
            <a:headEnd type="oval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9270D9A-ECD1-C2F5-794C-93F90747E68E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5226862" y="4108352"/>
            <a:ext cx="820263" cy="287122"/>
          </a:xfrm>
          <a:prstGeom prst="bentConnector3">
            <a:avLst>
              <a:gd name="adj1" fmla="val 50000"/>
            </a:avLst>
          </a:prstGeom>
          <a:ln w="15875">
            <a:solidFill>
              <a:schemeClr val="accent3">
                <a:lumMod val="60000"/>
                <a:lumOff val="40000"/>
              </a:schemeClr>
            </a:solidFill>
            <a:round/>
            <a:headEnd type="oval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02B2E8F-D5C2-1A00-F3B5-9A7813E07996}"/>
              </a:ext>
            </a:extLst>
          </p:cNvPr>
          <p:cNvSpPr txBox="1"/>
          <p:nvPr/>
        </p:nvSpPr>
        <p:spPr>
          <a:xfrm>
            <a:off x="6047125" y="4226197"/>
            <a:ext cx="8869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latin typeface="Prompt" panose="00000500000000000000" pitchFamily="2" charset="-34"/>
                <a:cs typeface="Prompt" panose="00000500000000000000" pitchFamily="2" charset="-34"/>
              </a:rPr>
              <a:t>Open another app</a:t>
            </a:r>
          </a:p>
        </p:txBody>
      </p:sp>
    </p:spTree>
    <p:extLst>
      <p:ext uri="{BB962C8B-B14F-4D97-AF65-F5344CB8AC3E}">
        <p14:creationId xmlns:p14="http://schemas.microsoft.com/office/powerpoint/2010/main" val="336029784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>
                <a:solidFill>
                  <a:schemeClr val="tx2">
                    <a:lumMod val="10000"/>
                  </a:schemeClr>
                </a:solidFill>
              </a:rPr>
              <a:t>Assignment: Draw your </a:t>
            </a:r>
            <a:r>
              <a:rPr lang="en-US" sz="2400" err="1">
                <a:solidFill>
                  <a:schemeClr val="tx2">
                    <a:lumMod val="10000"/>
                  </a:schemeClr>
                </a:solidFill>
              </a:rPr>
              <a:t>wireflow</a:t>
            </a:r>
            <a:endParaRPr lang="en-US" sz="2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>
                <a:latin typeface="Raleway" pitchFamily="2" charset="0"/>
              </a:rPr>
              <a:t>Grading Criteria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0 = Blank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1 = Incomplete steps from the beginning to the end.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2 = Complete steps are drawn although the flow is not clearly described.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3 = Complete steps are drawn, and the flow is clearly described.</a:t>
            </a:r>
          </a:p>
          <a:p>
            <a:endParaRPr lang="en-US" sz="160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5349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3EED-2BB0-402C-85C4-88133A27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93" y="2722"/>
            <a:ext cx="7813682" cy="406399"/>
          </a:xfrm>
        </p:spPr>
        <p:txBody>
          <a:bodyPr/>
          <a:lstStyle/>
          <a:p>
            <a:r>
              <a:rPr lang="en-US" err="1"/>
              <a:t>Wireflow</a:t>
            </a:r>
            <a:endParaRPr lang="en-US">
              <a:solidFill>
                <a:schemeClr val="accent4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BF055-C713-413D-AE24-825D6197D9C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C8E161-5130-4F7B-86C6-DB6353E0680C}"/>
              </a:ext>
            </a:extLst>
          </p:cNvPr>
          <p:cNvSpPr txBox="1"/>
          <p:nvPr/>
        </p:nvSpPr>
        <p:spPr>
          <a:xfrm>
            <a:off x="1495790" y="4097439"/>
            <a:ext cx="1212964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">
                <a:latin typeface="Raleway"/>
                <a:cs typeface="Prompt"/>
              </a:rPr>
              <a:t>Loads product page</a:t>
            </a:r>
            <a:endParaRPr lang="en-US" sz="800"/>
          </a:p>
        </p:txBody>
      </p:sp>
      <p:pic>
        <p:nvPicPr>
          <p:cNvPr id="6" name="Picture 5" descr="A screenshot of a dog&#10;&#10;Description automatically generated">
            <a:extLst>
              <a:ext uri="{FF2B5EF4-FFF2-40B4-BE49-F238E27FC236}">
                <a16:creationId xmlns:a16="http://schemas.microsoft.com/office/drawing/2014/main" id="{F57E5D4D-0863-34A7-6208-7BF4E2D49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328" y="1536700"/>
            <a:ext cx="1222761" cy="2662767"/>
          </a:xfrm>
          <a:prstGeom prst="rect">
            <a:avLst/>
          </a:prstGeom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4CC5B89C-2504-4D6C-147A-E01BE649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61" y="2774949"/>
            <a:ext cx="1032262" cy="2271184"/>
          </a:xfrm>
          <a:prstGeom prst="rect">
            <a:avLst/>
          </a:prstGeom>
        </p:spPr>
      </p:pic>
      <p:pic>
        <p:nvPicPr>
          <p:cNvPr id="15" name="Picture 14" descr="A screenshot of a social media application&#10;&#10;Description automatically generated">
            <a:extLst>
              <a:ext uri="{FF2B5EF4-FFF2-40B4-BE49-F238E27FC236}">
                <a16:creationId xmlns:a16="http://schemas.microsoft.com/office/drawing/2014/main" id="{4B827CEC-7ECB-0578-26D0-4C908B9B4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494" y="2774950"/>
            <a:ext cx="1032262" cy="2271184"/>
          </a:xfrm>
          <a:prstGeom prst="rect">
            <a:avLst/>
          </a:prstGeom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C749A2-2429-2E15-7C37-8F54FAB282F1}"/>
              </a:ext>
            </a:extLst>
          </p:cNvPr>
          <p:cNvCxnSpPr/>
          <p:nvPr/>
        </p:nvCxnSpPr>
        <p:spPr>
          <a:xfrm flipV="1">
            <a:off x="1500718" y="1409700"/>
            <a:ext cx="1138765" cy="673100"/>
          </a:xfrm>
          <a:prstGeom prst="bentConnector3">
            <a:avLst/>
          </a:prstGeom>
          <a:ln>
            <a:solidFill>
              <a:schemeClr val="accent3"/>
            </a:solidFill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8E4D2B3-864A-6E5F-DD3E-CFFB5EADF721}"/>
              </a:ext>
            </a:extLst>
          </p:cNvPr>
          <p:cNvCxnSpPr>
            <a:cxnSpLocks/>
          </p:cNvCxnSpPr>
          <p:nvPr/>
        </p:nvCxnSpPr>
        <p:spPr>
          <a:xfrm>
            <a:off x="1341969" y="3786716"/>
            <a:ext cx="1297515" cy="247650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366EF6D-91E7-DB8C-88E9-C72F9D3DA490}"/>
              </a:ext>
            </a:extLst>
          </p:cNvPr>
          <p:cNvCxnSpPr>
            <a:cxnSpLocks/>
          </p:cNvCxnSpPr>
          <p:nvPr/>
        </p:nvCxnSpPr>
        <p:spPr>
          <a:xfrm flipV="1">
            <a:off x="5554136" y="4063032"/>
            <a:ext cx="1725094" cy="932933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" name="Picture 22" descr="Screens screenshot of a chat&#10;&#10;Description automatically generated">
            <a:extLst>
              <a:ext uri="{FF2B5EF4-FFF2-40B4-BE49-F238E27FC236}">
                <a16:creationId xmlns:a16="http://schemas.microsoft.com/office/drawing/2014/main" id="{273C4A18-610E-7173-1644-517E1F245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3661" y="213783"/>
            <a:ext cx="1032261" cy="2355852"/>
          </a:xfrm>
          <a:prstGeom prst="rect">
            <a:avLst/>
          </a:prstGeom>
        </p:spPr>
      </p:pic>
      <p:pic>
        <p:nvPicPr>
          <p:cNvPr id="24" name="Picture 23" descr="Screens screenshot of a chat&#10;&#10;Description automatically generated">
            <a:extLst>
              <a:ext uri="{FF2B5EF4-FFF2-40B4-BE49-F238E27FC236}">
                <a16:creationId xmlns:a16="http://schemas.microsoft.com/office/drawing/2014/main" id="{D3D3FDBE-A2E3-3157-80CD-A4EF9C17F9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2412" y="234950"/>
            <a:ext cx="1032261" cy="2355851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79EA767-FD4E-D8BB-6C29-39031A9E21BE}"/>
              </a:ext>
            </a:extLst>
          </p:cNvPr>
          <p:cNvCxnSpPr>
            <a:cxnSpLocks/>
          </p:cNvCxnSpPr>
          <p:nvPr/>
        </p:nvCxnSpPr>
        <p:spPr>
          <a:xfrm>
            <a:off x="3430134" y="336966"/>
            <a:ext cx="1579681" cy="950150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6" name="Picture 25" descr="A screenshot of a phone&#10;&#10;Description automatically generated">
            <a:extLst>
              <a:ext uri="{FF2B5EF4-FFF2-40B4-BE49-F238E27FC236}">
                <a16:creationId xmlns:a16="http://schemas.microsoft.com/office/drawing/2014/main" id="{D11E3C74-4A26-9BF7-45E8-FC988E3398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2411" y="2774950"/>
            <a:ext cx="958178" cy="2271184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38AF989-AEC2-4F6E-62CD-F72D1B15FA97}"/>
              </a:ext>
            </a:extLst>
          </p:cNvPr>
          <p:cNvCxnSpPr>
            <a:cxnSpLocks/>
          </p:cNvCxnSpPr>
          <p:nvPr/>
        </p:nvCxnSpPr>
        <p:spPr>
          <a:xfrm flipV="1">
            <a:off x="2960802" y="3959532"/>
            <a:ext cx="2060095" cy="1036599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8" name="Picture 27" descr="A screenshot of a social media account&#10;&#10;Description automatically generated">
            <a:extLst>
              <a:ext uri="{FF2B5EF4-FFF2-40B4-BE49-F238E27FC236}">
                <a16:creationId xmlns:a16="http://schemas.microsoft.com/office/drawing/2014/main" id="{7666F2EB-7F58-4EA3-2EC4-7575D53241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78495" y="213784"/>
            <a:ext cx="1032261" cy="2355850"/>
          </a:xfrm>
          <a:prstGeom prst="rect">
            <a:avLst/>
          </a:prstGeom>
        </p:spPr>
      </p:pic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7AA362F-517C-542B-431C-83C6C14E4C68}"/>
              </a:ext>
            </a:extLst>
          </p:cNvPr>
          <p:cNvCxnSpPr>
            <a:cxnSpLocks/>
          </p:cNvCxnSpPr>
          <p:nvPr/>
        </p:nvCxnSpPr>
        <p:spPr>
          <a:xfrm flipV="1">
            <a:off x="5903383" y="1473198"/>
            <a:ext cx="1371598" cy="1043517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B8B1A65-60E2-FE78-E9BF-6E0A8FB92B22}"/>
              </a:ext>
            </a:extLst>
          </p:cNvPr>
          <p:cNvSpPr txBox="1"/>
          <p:nvPr/>
        </p:nvSpPr>
        <p:spPr>
          <a:xfrm>
            <a:off x="1495789" y="2086605"/>
            <a:ext cx="1212964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">
                <a:latin typeface="Raleway"/>
                <a:cs typeface="Prompt"/>
              </a:rPr>
              <a:t>Loads newsfeed page</a:t>
            </a:r>
            <a:endParaRPr lang="en-US" sz="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EF175F-3ABD-D394-CBC8-6A5F35F71251}"/>
              </a:ext>
            </a:extLst>
          </p:cNvPr>
          <p:cNvSpPr txBox="1"/>
          <p:nvPr/>
        </p:nvSpPr>
        <p:spPr>
          <a:xfrm>
            <a:off x="3771205" y="1282271"/>
            <a:ext cx="1212964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">
                <a:latin typeface="Raleway"/>
                <a:cs typeface="Prompt"/>
              </a:rPr>
              <a:t>Loads notifications page</a:t>
            </a:r>
            <a:endParaRPr lang="en-US" sz="8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1AD14F-1423-3A3A-825E-1352701B9FBC}"/>
              </a:ext>
            </a:extLst>
          </p:cNvPr>
          <p:cNvSpPr txBox="1"/>
          <p:nvPr/>
        </p:nvSpPr>
        <p:spPr>
          <a:xfrm>
            <a:off x="6057206" y="922438"/>
            <a:ext cx="121296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">
                <a:latin typeface="Raleway"/>
                <a:cs typeface="Prompt"/>
              </a:rPr>
              <a:t>Loads </a:t>
            </a:r>
            <a:endParaRPr lang="en-US" sz="800"/>
          </a:p>
          <a:p>
            <a:pPr algn="ctr"/>
            <a:r>
              <a:rPr lang="en-US" sz="800">
                <a:latin typeface="Raleway"/>
                <a:cs typeface="Prompt"/>
              </a:rPr>
              <a:t>friends &amp; followers page</a:t>
            </a:r>
            <a:endParaRPr lang="en-US" sz="8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578EA7-F09A-06D1-C116-F5DB54137891}"/>
              </a:ext>
            </a:extLst>
          </p:cNvPr>
          <p:cNvSpPr txBox="1"/>
          <p:nvPr/>
        </p:nvSpPr>
        <p:spPr>
          <a:xfrm>
            <a:off x="6057205" y="3615020"/>
            <a:ext cx="1212964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">
                <a:latin typeface="Raleway"/>
                <a:cs typeface="Prompt"/>
              </a:rPr>
              <a:t>Loads </a:t>
            </a:r>
            <a:endParaRPr lang="en-US" sz="800"/>
          </a:p>
          <a:p>
            <a:pPr algn="ctr"/>
            <a:r>
              <a:rPr lang="en-US" sz="800">
                <a:latin typeface="Raleway"/>
                <a:cs typeface="Prompt"/>
              </a:rPr>
              <a:t>create post page</a:t>
            </a:r>
            <a:endParaRPr lang="en-US" sz="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61307F2-E604-2E5A-A551-2D42AE34F814}"/>
              </a:ext>
            </a:extLst>
          </p:cNvPr>
          <p:cNvSpPr txBox="1"/>
          <p:nvPr/>
        </p:nvSpPr>
        <p:spPr>
          <a:xfrm>
            <a:off x="395122" y="4319688"/>
            <a:ext cx="1212964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">
                <a:latin typeface="Raleway"/>
                <a:cs typeface="Prompt"/>
              </a:rPr>
              <a:t>Home page</a:t>
            </a:r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1142E0-CC7F-125F-74F1-F7EF88C0A761}"/>
              </a:ext>
            </a:extLst>
          </p:cNvPr>
          <p:cNvSpPr txBox="1"/>
          <p:nvPr/>
        </p:nvSpPr>
        <p:spPr>
          <a:xfrm>
            <a:off x="2554122" y="1687"/>
            <a:ext cx="1329381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">
                <a:latin typeface="Raleway"/>
                <a:cs typeface="Prompt"/>
              </a:rPr>
              <a:t>Newsfeed page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95F651-BA77-CC3F-E985-6F85D0939C33}"/>
              </a:ext>
            </a:extLst>
          </p:cNvPr>
          <p:cNvSpPr txBox="1"/>
          <p:nvPr/>
        </p:nvSpPr>
        <p:spPr>
          <a:xfrm>
            <a:off x="2554121" y="5007603"/>
            <a:ext cx="1329381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">
                <a:latin typeface="Raleway"/>
                <a:cs typeface="Prompt"/>
              </a:rPr>
              <a:t>Product detail page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71CCC0-4859-08C6-39AD-3584AD14AB28}"/>
              </a:ext>
            </a:extLst>
          </p:cNvPr>
          <p:cNvSpPr txBox="1"/>
          <p:nvPr/>
        </p:nvSpPr>
        <p:spPr>
          <a:xfrm>
            <a:off x="4861287" y="5007602"/>
            <a:ext cx="1329381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">
                <a:latin typeface="Raleway"/>
                <a:cs typeface="Prompt"/>
              </a:rPr>
              <a:t>Matched Pet Page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D4A5CC-61EF-60BF-03C8-F7DACCE9E49D}"/>
              </a:ext>
            </a:extLst>
          </p:cNvPr>
          <p:cNvSpPr txBox="1"/>
          <p:nvPr/>
        </p:nvSpPr>
        <p:spPr>
          <a:xfrm>
            <a:off x="7274287" y="5007603"/>
            <a:ext cx="1212964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">
                <a:latin typeface="Raleway"/>
                <a:cs typeface="Prompt"/>
              </a:rPr>
              <a:t>create post page</a:t>
            </a:r>
            <a:endParaRPr lang="en-US" sz="8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B511D7B-366B-8A03-EA30-66E4FC21153E}"/>
              </a:ext>
            </a:extLst>
          </p:cNvPr>
          <p:cNvSpPr txBox="1"/>
          <p:nvPr/>
        </p:nvSpPr>
        <p:spPr>
          <a:xfrm>
            <a:off x="7179036" y="12269"/>
            <a:ext cx="1710380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">
                <a:latin typeface="Raleway"/>
                <a:cs typeface="Prompt"/>
              </a:rPr>
              <a:t>Friends and follower page</a:t>
            </a:r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2D69F6-DDB1-4106-B5E3-E7BEA13E25BB}"/>
              </a:ext>
            </a:extLst>
          </p:cNvPr>
          <p:cNvSpPr txBox="1"/>
          <p:nvPr/>
        </p:nvSpPr>
        <p:spPr>
          <a:xfrm>
            <a:off x="4924787" y="12269"/>
            <a:ext cx="1212964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">
                <a:latin typeface="Raleway"/>
                <a:cs typeface="Prompt"/>
              </a:rPr>
              <a:t>Notifications page</a:t>
            </a:r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FB9537-B68A-86F2-7333-DBDAFB78918E}"/>
              </a:ext>
            </a:extLst>
          </p:cNvPr>
          <p:cNvSpPr txBox="1"/>
          <p:nvPr/>
        </p:nvSpPr>
        <p:spPr>
          <a:xfrm>
            <a:off x="3883705" y="3565520"/>
            <a:ext cx="1212964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800">
                <a:latin typeface="Raleway"/>
                <a:cs typeface="Prompt"/>
              </a:rPr>
              <a:t>Loads </a:t>
            </a:r>
            <a:endParaRPr lang="en-US" sz="800"/>
          </a:p>
          <a:p>
            <a:pPr algn="ctr"/>
            <a:r>
              <a:rPr lang="en-US" sz="800">
                <a:latin typeface="Raleway"/>
                <a:cs typeface="Prompt"/>
              </a:rPr>
              <a:t>matched pet page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86318900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71ED-1D8C-08AF-93A6-9AA1F2A59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Wireflow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B4A98-07C9-E5B6-827C-9CC59AE3C9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A80424-44F8-051E-0993-7A8AA868C162}"/>
              </a:ext>
            </a:extLst>
          </p:cNvPr>
          <p:cNvSpPr txBox="1"/>
          <p:nvPr/>
        </p:nvSpPr>
        <p:spPr>
          <a:xfrm>
            <a:off x="7330351" y="4113522"/>
            <a:ext cx="1519881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000">
                <a:latin typeface="Raleway"/>
                <a:cs typeface="Prompt"/>
              </a:rPr>
              <a:t>Chat interface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6C2C6-5563-2DAB-4077-6A8023E13520}"/>
              </a:ext>
            </a:extLst>
          </p:cNvPr>
          <p:cNvSpPr txBox="1"/>
          <p:nvPr/>
        </p:nvSpPr>
        <p:spPr>
          <a:xfrm>
            <a:off x="557290" y="3987522"/>
            <a:ext cx="1519881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000">
                <a:latin typeface="Raleway"/>
                <a:cs typeface="Prompt"/>
              </a:rPr>
              <a:t>Home page</a:t>
            </a:r>
            <a:endParaRPr lang="en-US" sz="1000">
              <a:latin typeface="Raleway" pitchFamily="2" charset="0"/>
              <a:cs typeface="Prompt" panose="00000500000000000000" pitchFamily="2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DA2C07-B900-DC1E-06EA-ED15A926F5CF}"/>
              </a:ext>
            </a:extLst>
          </p:cNvPr>
          <p:cNvSpPr txBox="1"/>
          <p:nvPr/>
        </p:nvSpPr>
        <p:spPr>
          <a:xfrm>
            <a:off x="4670523" y="4112792"/>
            <a:ext cx="1519881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000">
                <a:latin typeface="Raleway"/>
                <a:cs typeface="Prompt"/>
              </a:rPr>
              <a:t>Chat inbox page</a:t>
            </a:r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9A9E241-DA62-1E33-F963-CEB0A6622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443" y="1026105"/>
            <a:ext cx="1423844" cy="3086100"/>
          </a:xfrm>
          <a:prstGeom prst="rect">
            <a:avLst/>
          </a:prstGeom>
        </p:spPr>
      </p:pic>
      <p:pic>
        <p:nvPicPr>
          <p:cNvPr id="5" name="Picture 4" descr="A screenshot of a message&#10;&#10;Description automatically generated">
            <a:extLst>
              <a:ext uri="{FF2B5EF4-FFF2-40B4-BE49-F238E27FC236}">
                <a16:creationId xmlns:a16="http://schemas.microsoft.com/office/drawing/2014/main" id="{355FB701-B37F-7F83-1363-04D076E3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059" y="1023894"/>
            <a:ext cx="1432844" cy="3005100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EE86E089-284C-4536-1BF0-C48502033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12" y="811661"/>
            <a:ext cx="1423844" cy="3086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BA3AD0-9035-63BA-29B9-BAED40F8A933}"/>
              </a:ext>
            </a:extLst>
          </p:cNvPr>
          <p:cNvSpPr txBox="1"/>
          <p:nvPr/>
        </p:nvSpPr>
        <p:spPr>
          <a:xfrm>
            <a:off x="1942281" y="3614895"/>
            <a:ext cx="158415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Raleway"/>
              </a:rPr>
              <a:t>Loads chat inbox page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3E527F-D3C6-5908-F879-932BDD4F2654}"/>
              </a:ext>
            </a:extLst>
          </p:cNvPr>
          <p:cNvSpPr txBox="1"/>
          <p:nvPr/>
        </p:nvSpPr>
        <p:spPr>
          <a:xfrm>
            <a:off x="6042415" y="2780084"/>
            <a:ext cx="157478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latin typeface="Raleway"/>
              </a:rPr>
              <a:t>Loads chat interface page</a:t>
            </a:r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13CEE505-8D5A-6EB4-BF0E-7D5E9A02C3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4896" y="222957"/>
            <a:ext cx="1536407" cy="326799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77E9963-9926-2B5D-46AD-EDFA20D3C9D5}"/>
              </a:ext>
            </a:extLst>
          </p:cNvPr>
          <p:cNvCxnSpPr>
            <a:cxnSpLocks/>
          </p:cNvCxnSpPr>
          <p:nvPr/>
        </p:nvCxnSpPr>
        <p:spPr>
          <a:xfrm flipV="1">
            <a:off x="1808192" y="555235"/>
            <a:ext cx="951609" cy="353928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FC8CBEE-4B4C-78BE-7CB8-E1D3AC878A90}"/>
              </a:ext>
            </a:extLst>
          </p:cNvPr>
          <p:cNvCxnSpPr>
            <a:cxnSpLocks/>
          </p:cNvCxnSpPr>
          <p:nvPr/>
        </p:nvCxnSpPr>
        <p:spPr>
          <a:xfrm flipV="1">
            <a:off x="5653988" y="1448410"/>
            <a:ext cx="1672387" cy="1334279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A79575D-625E-40DA-7103-DE95935D4146}"/>
              </a:ext>
            </a:extLst>
          </p:cNvPr>
          <p:cNvCxnSpPr>
            <a:cxnSpLocks/>
          </p:cNvCxnSpPr>
          <p:nvPr/>
        </p:nvCxnSpPr>
        <p:spPr>
          <a:xfrm flipV="1">
            <a:off x="1617133" y="3636830"/>
            <a:ext cx="3051755" cy="173280"/>
          </a:xfrm>
          <a:prstGeom prst="bentConnector3">
            <a:avLst/>
          </a:prstGeom>
          <a:ln>
            <a:headEnd type="none"/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62656B-282A-D503-3E86-C6BCD82D17E6}"/>
              </a:ext>
            </a:extLst>
          </p:cNvPr>
          <p:cNvSpPr txBox="1"/>
          <p:nvPr/>
        </p:nvSpPr>
        <p:spPr>
          <a:xfrm>
            <a:off x="1943683" y="909642"/>
            <a:ext cx="93420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Raleway"/>
              </a:rPr>
              <a:t>Click to Search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1E07E1-2749-4643-409A-20D5DDDEEBEB}"/>
              </a:ext>
            </a:extLst>
          </p:cNvPr>
          <p:cNvSpPr txBox="1"/>
          <p:nvPr/>
        </p:nvSpPr>
        <p:spPr>
          <a:xfrm>
            <a:off x="2753851" y="-21978"/>
            <a:ext cx="1519881" cy="2462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000">
                <a:latin typeface="Raleway"/>
                <a:cs typeface="Prompt"/>
              </a:rPr>
              <a:t>Searched results page</a:t>
            </a:r>
          </a:p>
        </p:txBody>
      </p:sp>
    </p:spTree>
    <p:extLst>
      <p:ext uri="{BB962C8B-B14F-4D97-AF65-F5344CB8AC3E}">
        <p14:creationId xmlns:p14="http://schemas.microsoft.com/office/powerpoint/2010/main" val="261798193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5B95-153C-0A6C-A071-C3D0C39D8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Wireflow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0DD1D6-EC45-B16E-A252-48123B82F20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A8B99083-AD62-F3F6-ADC2-0A7707893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440" y="1117997"/>
            <a:ext cx="1423844" cy="3086100"/>
          </a:xfrm>
          <a:prstGeom prst="rect">
            <a:avLst/>
          </a:prstGeom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3146A205-88CA-C113-8EC8-781284832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575" y="142379"/>
            <a:ext cx="1051401" cy="4475004"/>
          </a:xfrm>
          <a:prstGeom prst="rect">
            <a:avLst/>
          </a:prstGeo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C5CF3FC6-C471-4551-25D1-35FE9F70B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225" y="937591"/>
            <a:ext cx="1069317" cy="3086100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E06D066A-12B5-5CD3-1351-5557BE087D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321" y="1207294"/>
            <a:ext cx="1423844" cy="3086100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09F3FC8-CE55-8810-3807-BEDB8E200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6080" y="939403"/>
            <a:ext cx="1423844" cy="308610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7648113-46C6-2B7E-A2C9-CC7654AB773A}"/>
              </a:ext>
            </a:extLst>
          </p:cNvPr>
          <p:cNvCxnSpPr/>
          <p:nvPr/>
        </p:nvCxnSpPr>
        <p:spPr>
          <a:xfrm flipV="1">
            <a:off x="1994234" y="1855872"/>
            <a:ext cx="643690" cy="717382"/>
          </a:xfrm>
          <a:prstGeom prst="bent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3A759CE-FF77-F038-FC34-F41EB1E8D02D}"/>
              </a:ext>
            </a:extLst>
          </p:cNvPr>
          <p:cNvCxnSpPr>
            <a:cxnSpLocks/>
          </p:cNvCxnSpPr>
          <p:nvPr/>
        </p:nvCxnSpPr>
        <p:spPr>
          <a:xfrm flipV="1">
            <a:off x="3964403" y="1361542"/>
            <a:ext cx="484025" cy="542456"/>
          </a:xfrm>
          <a:prstGeom prst="bent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B6D6ED6-2EE6-077B-BC44-CCD33807B535}"/>
              </a:ext>
            </a:extLst>
          </p:cNvPr>
          <p:cNvCxnSpPr>
            <a:cxnSpLocks/>
          </p:cNvCxnSpPr>
          <p:nvPr/>
        </p:nvCxnSpPr>
        <p:spPr>
          <a:xfrm flipV="1">
            <a:off x="5366653" y="1130766"/>
            <a:ext cx="617554" cy="968525"/>
          </a:xfrm>
          <a:prstGeom prst="bent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6C22B4F-6A4E-4BA0-CCAA-D32D1D688219}"/>
              </a:ext>
            </a:extLst>
          </p:cNvPr>
          <p:cNvCxnSpPr>
            <a:cxnSpLocks/>
          </p:cNvCxnSpPr>
          <p:nvPr/>
        </p:nvCxnSpPr>
        <p:spPr>
          <a:xfrm flipV="1">
            <a:off x="6979819" y="3059030"/>
            <a:ext cx="523375" cy="739941"/>
          </a:xfrm>
          <a:prstGeom prst="bentConnector3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262074-E13A-D7E7-3E7C-0DA4C3E3AF5A}"/>
              </a:ext>
            </a:extLst>
          </p:cNvPr>
          <p:cNvSpPr txBox="1"/>
          <p:nvPr/>
        </p:nvSpPr>
        <p:spPr>
          <a:xfrm>
            <a:off x="994322" y="4328549"/>
            <a:ext cx="76550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Home Page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1F434-8601-FA54-20FE-D54B5BDE6FF3}"/>
              </a:ext>
            </a:extLst>
          </p:cNvPr>
          <p:cNvSpPr txBox="1"/>
          <p:nvPr/>
        </p:nvSpPr>
        <p:spPr>
          <a:xfrm>
            <a:off x="2720548" y="4303920"/>
            <a:ext cx="1219982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Pet shops Page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85080-C5A0-9286-ADE7-6DFF99F6FEC6}"/>
              </a:ext>
            </a:extLst>
          </p:cNvPr>
          <p:cNvSpPr txBox="1"/>
          <p:nvPr/>
        </p:nvSpPr>
        <p:spPr>
          <a:xfrm>
            <a:off x="4573007" y="4617096"/>
            <a:ext cx="968543" cy="2229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Shop Detail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CB4240-E0C3-309B-E619-6370CE8ACD35}"/>
              </a:ext>
            </a:extLst>
          </p:cNvPr>
          <p:cNvSpPr txBox="1"/>
          <p:nvPr/>
        </p:nvSpPr>
        <p:spPr>
          <a:xfrm>
            <a:off x="6188791" y="4080681"/>
            <a:ext cx="667753" cy="2229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Pet Detail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FE5707-5282-CC46-53AE-5F96234C8BD6}"/>
              </a:ext>
            </a:extLst>
          </p:cNvPr>
          <p:cNvSpPr txBox="1"/>
          <p:nvPr/>
        </p:nvSpPr>
        <p:spPr>
          <a:xfrm>
            <a:off x="7855117" y="4088199"/>
            <a:ext cx="750470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Chat 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B309D5-B7EC-286C-F923-E696F9C5C526}"/>
              </a:ext>
            </a:extLst>
          </p:cNvPr>
          <p:cNvSpPr txBox="1"/>
          <p:nvPr/>
        </p:nvSpPr>
        <p:spPr>
          <a:xfrm>
            <a:off x="1996186" y="1514889"/>
            <a:ext cx="8050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Click to go </a:t>
            </a:r>
            <a:endParaRPr lang="en-US"/>
          </a:p>
          <a:p>
            <a:r>
              <a:rPr lang="en-US" sz="800"/>
              <a:t>pet shops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318ED79-604E-A53A-BC6C-7DC602070979}"/>
              </a:ext>
            </a:extLst>
          </p:cNvPr>
          <p:cNvSpPr txBox="1"/>
          <p:nvPr/>
        </p:nvSpPr>
        <p:spPr>
          <a:xfrm>
            <a:off x="3962401" y="1904172"/>
            <a:ext cx="722244" cy="4699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Click to </a:t>
            </a:r>
            <a:endParaRPr lang="en-US"/>
          </a:p>
          <a:p>
            <a:r>
              <a:rPr lang="en-US" sz="800"/>
              <a:t>see shop</a:t>
            </a:r>
            <a:endParaRPr lang="en-US"/>
          </a:p>
          <a:p>
            <a:r>
              <a:rPr lang="en-US" sz="800"/>
              <a:t> details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F13E5F-431C-6202-6844-9A6B08157418}"/>
              </a:ext>
            </a:extLst>
          </p:cNvPr>
          <p:cNvSpPr txBox="1"/>
          <p:nvPr/>
        </p:nvSpPr>
        <p:spPr>
          <a:xfrm>
            <a:off x="5453752" y="2097807"/>
            <a:ext cx="62285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cs typeface="Segoe UI"/>
              </a:rPr>
              <a:t>Click to </a:t>
            </a:r>
            <a:r>
              <a:rPr lang="en-US" sz="800">
                <a:solidFill>
                  <a:srgbClr val="677480"/>
                </a:solidFill>
                <a:cs typeface="Segoe UI"/>
              </a:rPr>
              <a:t>​</a:t>
            </a:r>
          </a:p>
          <a:p>
            <a:r>
              <a:rPr lang="en-US" sz="800">
                <a:cs typeface="Segoe UI"/>
              </a:rPr>
              <a:t>see pet's details</a:t>
            </a:r>
            <a:endParaRPr lang="en-US" sz="800">
              <a:solidFill>
                <a:srgbClr val="677480"/>
              </a:solidFill>
              <a:cs typeface="Segoe U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378F37-CFE0-FF0D-6F02-091CA838B1CA}"/>
              </a:ext>
            </a:extLst>
          </p:cNvPr>
          <p:cNvSpPr txBox="1"/>
          <p:nvPr/>
        </p:nvSpPr>
        <p:spPr>
          <a:xfrm>
            <a:off x="6981735" y="2662159"/>
            <a:ext cx="7056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cs typeface="Segoe UI"/>
              </a:rPr>
              <a:t>Chat with </a:t>
            </a:r>
            <a:endParaRPr lang="en-US"/>
          </a:p>
          <a:p>
            <a:r>
              <a:rPr lang="en-US" sz="800">
                <a:cs typeface="Segoe UI"/>
              </a:rPr>
              <a:t>the shop </a:t>
            </a:r>
          </a:p>
        </p:txBody>
      </p:sp>
    </p:spTree>
    <p:extLst>
      <p:ext uri="{BB962C8B-B14F-4D97-AF65-F5344CB8AC3E}">
        <p14:creationId xmlns:p14="http://schemas.microsoft.com/office/powerpoint/2010/main" val="1520502642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B7FBBFB-916C-4E92-96E6-B88FC9A25FC0}"/>
              </a:ext>
            </a:extLst>
          </p:cNvPr>
          <p:cNvSpPr/>
          <p:nvPr/>
        </p:nvSpPr>
        <p:spPr>
          <a:xfrm>
            <a:off x="0" y="0"/>
            <a:ext cx="890337" cy="50693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25440-14DD-4168-9E2E-ACC18F94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631" y="337763"/>
            <a:ext cx="7477943" cy="857400"/>
          </a:xfrm>
        </p:spPr>
        <p:txBody>
          <a:bodyPr/>
          <a:lstStyle/>
          <a:p>
            <a:r>
              <a:rPr lang="en-US" sz="2400">
                <a:solidFill>
                  <a:schemeClr val="tx2">
                    <a:lumMod val="10000"/>
                  </a:schemeClr>
                </a:solidFill>
              </a:rPr>
              <a:t>Assignment: Create the sitemap of you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0EF4A-4797-47FA-A0CA-D4B704D64A5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003300" y="1300163"/>
            <a:ext cx="7477125" cy="3625850"/>
          </a:xfrm>
        </p:spPr>
        <p:txBody>
          <a:bodyPr/>
          <a:lstStyle/>
          <a:p>
            <a:r>
              <a:rPr lang="en-US" sz="1600">
                <a:latin typeface="Raleway" pitchFamily="2" charset="0"/>
              </a:rPr>
              <a:t>Objective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To understand and be able to create the sitemap of your project.</a:t>
            </a:r>
          </a:p>
          <a:p>
            <a:pPr lvl="1"/>
            <a:endParaRPr lang="en-US" sz="1400">
              <a:highlight>
                <a:srgbClr val="FFFF00"/>
              </a:highlight>
              <a:latin typeface="Raleway" pitchFamily="2" charset="0"/>
            </a:endParaRPr>
          </a:p>
          <a:p>
            <a:r>
              <a:rPr lang="en-US" sz="1600">
                <a:latin typeface="Raleway" pitchFamily="2" charset="0"/>
              </a:rPr>
              <a:t>Instructions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Refer to your project, list the information that you will provide to users.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Then, group related information together.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Next, arrange the groups of information into a hierarchy.</a:t>
            </a:r>
          </a:p>
          <a:p>
            <a:pPr lvl="1">
              <a:spcBef>
                <a:spcPts val="600"/>
              </a:spcBef>
              <a:buClr>
                <a:schemeClr val="accent6"/>
              </a:buClr>
              <a:buSzPct val="100000"/>
            </a:pPr>
            <a:r>
              <a:rPr lang="en-US" sz="1400">
                <a:latin typeface="Raleway" pitchFamily="2" charset="0"/>
              </a:rPr>
              <a:t>Finally, create the sitemap in your worksheet.</a:t>
            </a:r>
            <a:endParaRPr lang="en-US" sz="1600">
              <a:latin typeface="Raleway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25121-7839-445D-83AD-85C38E8C5E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75" y="4696933"/>
            <a:ext cx="548700" cy="313500"/>
          </a:xfrm>
        </p:spPr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C4BF8B-DB1D-4C41-99CF-4D6BE9B03224}"/>
              </a:ext>
            </a:extLst>
          </p:cNvPr>
          <p:cNvSpPr/>
          <p:nvPr/>
        </p:nvSpPr>
        <p:spPr>
          <a:xfrm>
            <a:off x="7989238" y="233515"/>
            <a:ext cx="765687" cy="76568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2">
                    <a:lumMod val="10000"/>
                  </a:schemeClr>
                </a:solidFill>
                <a:latin typeface="Raleway" pitchFamily="2" charset="0"/>
              </a:rPr>
              <a:t>45 mins</a:t>
            </a:r>
          </a:p>
        </p:txBody>
      </p:sp>
    </p:spTree>
    <p:extLst>
      <p:ext uri="{BB962C8B-B14F-4D97-AF65-F5344CB8AC3E}">
        <p14:creationId xmlns:p14="http://schemas.microsoft.com/office/powerpoint/2010/main" val="1412842424"/>
      </p:ext>
    </p:extLst>
  </p:cSld>
  <p:clrMapOvr>
    <a:masterClrMapping/>
  </p:clrMapOvr>
</p:sld>
</file>

<file path=ppt/theme/theme1.xml><?xml version="1.0" encoding="utf-8"?>
<a:theme xmlns:a="http://schemas.openxmlformats.org/drawingml/2006/main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DEE2E6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93415823E5C4448BEEA0D136E2C597" ma:contentTypeVersion="4" ma:contentTypeDescription="Create a new document." ma:contentTypeScope="" ma:versionID="a8b94e64fb9378bc5ad431e8c5e8991f">
  <xsd:schema xmlns:xsd="http://www.w3.org/2001/XMLSchema" xmlns:xs="http://www.w3.org/2001/XMLSchema" xmlns:p="http://schemas.microsoft.com/office/2006/metadata/properties" xmlns:ns2="843107d7-40cd-4192-ae0c-4d20887c4cb0" targetNamespace="http://schemas.microsoft.com/office/2006/metadata/properties" ma:root="true" ma:fieldsID="ddb27c38a13e78a2d5372f63021a2c86" ns2:_="">
    <xsd:import namespace="843107d7-40cd-4192-ae0c-4d20887c4c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107d7-40cd-4192-ae0c-4d20887c4c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4BD8AE-CC11-496D-9785-3170F3C0B3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FEBF1A-9E89-4F7F-9A67-05DC59F3B81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512CEB0-6AEE-4D5D-84CC-0BE988B3C79D}">
  <ds:schemaRefs>
    <ds:schemaRef ds:uri="843107d7-40cd-4192-ae0c-4d20887c4c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Antonio template</vt:lpstr>
      <vt:lpstr>PowerPoint Presentation</vt:lpstr>
      <vt:lpstr>Day 8</vt:lpstr>
      <vt:lpstr>Assignment: Draw your wireflow</vt:lpstr>
      <vt:lpstr>Wireflow (example)</vt:lpstr>
      <vt:lpstr>Assignment: Draw your wireflow</vt:lpstr>
      <vt:lpstr>Wireflow</vt:lpstr>
      <vt:lpstr>Wireflow</vt:lpstr>
      <vt:lpstr>Wireflow</vt:lpstr>
      <vt:lpstr>Assignment: Create the sitemap of you project</vt:lpstr>
      <vt:lpstr>Sitemap (example)</vt:lpstr>
      <vt:lpstr>Assignment: Create the sitemap of you project</vt:lpstr>
      <vt:lpstr>Sitemap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PAITOON PORNTRAKOON</dc:creator>
  <cp:revision>129</cp:revision>
  <dcterms:modified xsi:type="dcterms:W3CDTF">2024-09-22T14:35:32Z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0x010100F893415823E5C4448BEEA0D136E2C597</vt:lpwstr>
  </property>
</Properties>
</file>