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6BF15D-2A21-4549-BCDD-30F856394D4C}" v="9" dt="2024-10-28T00:33:30.6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santh sai" userId="207cdbf0fa11cd5a" providerId="LiveId" clId="{306BF15D-2A21-4549-BCDD-30F856394D4C}"/>
    <pc:docChg chg="undo redo custSel addSld delSld modSld">
      <pc:chgData name="trisanth sai" userId="207cdbf0fa11cd5a" providerId="LiveId" clId="{306BF15D-2A21-4549-BCDD-30F856394D4C}" dt="2024-10-28T00:37:20.321" v="1301" actId="207"/>
      <pc:docMkLst>
        <pc:docMk/>
      </pc:docMkLst>
      <pc:sldChg chg="modSp mod">
        <pc:chgData name="trisanth sai" userId="207cdbf0fa11cd5a" providerId="LiveId" clId="{306BF15D-2A21-4549-BCDD-30F856394D4C}" dt="2024-10-28T00:28:29.097" v="1252" actId="2711"/>
        <pc:sldMkLst>
          <pc:docMk/>
          <pc:sldMk cId="1850472244" sldId="256"/>
        </pc:sldMkLst>
        <pc:spChg chg="mod">
          <ac:chgData name="trisanth sai" userId="207cdbf0fa11cd5a" providerId="LiveId" clId="{306BF15D-2A21-4549-BCDD-30F856394D4C}" dt="2024-10-28T00:27:45.526" v="1251" actId="2711"/>
          <ac:spMkLst>
            <pc:docMk/>
            <pc:sldMk cId="1850472244" sldId="256"/>
            <ac:spMk id="2" creationId="{F9EAECBD-2AC1-79D5-8ABD-B87224D7957D}"/>
          </ac:spMkLst>
        </pc:spChg>
        <pc:spChg chg="mod">
          <ac:chgData name="trisanth sai" userId="207cdbf0fa11cd5a" providerId="LiveId" clId="{306BF15D-2A21-4549-BCDD-30F856394D4C}" dt="2024-10-28T00:28:29.097" v="1252" actId="2711"/>
          <ac:spMkLst>
            <pc:docMk/>
            <pc:sldMk cId="1850472244" sldId="256"/>
            <ac:spMk id="3" creationId="{E1F466CC-CA60-5C6E-6990-1A33D8C02EEB}"/>
          </ac:spMkLst>
        </pc:spChg>
        <pc:picChg chg="mod">
          <ac:chgData name="trisanth sai" userId="207cdbf0fa11cd5a" providerId="LiveId" clId="{306BF15D-2A21-4549-BCDD-30F856394D4C}" dt="2024-10-28T00:02:01.134" v="0" actId="14100"/>
          <ac:picMkLst>
            <pc:docMk/>
            <pc:sldMk cId="1850472244" sldId="256"/>
            <ac:picMk id="7" creationId="{EF7F0F60-16F7-61D0-88C5-FE1B7551B15D}"/>
          </ac:picMkLst>
        </pc:picChg>
      </pc:sldChg>
      <pc:sldChg chg="addSp delSp modSp mod">
        <pc:chgData name="trisanth sai" userId="207cdbf0fa11cd5a" providerId="LiveId" clId="{306BF15D-2A21-4549-BCDD-30F856394D4C}" dt="2024-10-28T00:31:57.451" v="1268" actId="207"/>
        <pc:sldMkLst>
          <pc:docMk/>
          <pc:sldMk cId="963275452" sldId="257"/>
        </pc:sldMkLst>
        <pc:spChg chg="mod">
          <ac:chgData name="trisanth sai" userId="207cdbf0fa11cd5a" providerId="LiveId" clId="{306BF15D-2A21-4549-BCDD-30F856394D4C}" dt="2024-10-28T00:29:16.649" v="1256" actId="2711"/>
          <ac:spMkLst>
            <pc:docMk/>
            <pc:sldMk cId="963275452" sldId="257"/>
            <ac:spMk id="2" creationId="{0EEB2422-6A66-C3F6-1F26-C5D58282CDC6}"/>
          </ac:spMkLst>
        </pc:spChg>
        <pc:spChg chg="mod">
          <ac:chgData name="trisanth sai" userId="207cdbf0fa11cd5a" providerId="LiveId" clId="{306BF15D-2A21-4549-BCDD-30F856394D4C}" dt="2024-10-28T00:31:57.451" v="1268" actId="207"/>
          <ac:spMkLst>
            <pc:docMk/>
            <pc:sldMk cId="963275452" sldId="257"/>
            <ac:spMk id="3" creationId="{92F141DB-D37B-84A4-FEE9-572898B50DD4}"/>
          </ac:spMkLst>
        </pc:spChg>
        <pc:spChg chg="del">
          <ac:chgData name="trisanth sai" userId="207cdbf0fa11cd5a" providerId="LiveId" clId="{306BF15D-2A21-4549-BCDD-30F856394D4C}" dt="2024-10-28T00:02:11.680" v="1" actId="478"/>
          <ac:spMkLst>
            <pc:docMk/>
            <pc:sldMk cId="963275452" sldId="257"/>
            <ac:spMk id="5" creationId="{12355C59-6829-7696-9341-1B98BEC464A9}"/>
          </ac:spMkLst>
        </pc:spChg>
        <pc:picChg chg="add mod">
          <ac:chgData name="trisanth sai" userId="207cdbf0fa11cd5a" providerId="LiveId" clId="{306BF15D-2A21-4549-BCDD-30F856394D4C}" dt="2024-10-28T00:08:31.176" v="271" actId="14100"/>
          <ac:picMkLst>
            <pc:docMk/>
            <pc:sldMk cId="963275452" sldId="257"/>
            <ac:picMk id="6" creationId="{F58A6A8C-E8A5-864C-CA37-656B225E7FCD}"/>
          </ac:picMkLst>
        </pc:picChg>
      </pc:sldChg>
      <pc:sldChg chg="addSp modSp new mod">
        <pc:chgData name="trisanth sai" userId="207cdbf0fa11cd5a" providerId="LiveId" clId="{306BF15D-2A21-4549-BCDD-30F856394D4C}" dt="2024-10-28T00:32:30.490" v="1273" actId="255"/>
        <pc:sldMkLst>
          <pc:docMk/>
          <pc:sldMk cId="506939765" sldId="258"/>
        </pc:sldMkLst>
        <pc:spChg chg="mod">
          <ac:chgData name="trisanth sai" userId="207cdbf0fa11cd5a" providerId="LiveId" clId="{306BF15D-2A21-4549-BCDD-30F856394D4C}" dt="2024-10-28T00:32:17.037" v="1271" actId="207"/>
          <ac:spMkLst>
            <pc:docMk/>
            <pc:sldMk cId="506939765" sldId="258"/>
            <ac:spMk id="2" creationId="{0BC5BC1F-FF15-6F85-6440-57FC1B0BD1BF}"/>
          </ac:spMkLst>
        </pc:spChg>
        <pc:spChg chg="mod">
          <ac:chgData name="trisanth sai" userId="207cdbf0fa11cd5a" providerId="LiveId" clId="{306BF15D-2A21-4549-BCDD-30F856394D4C}" dt="2024-10-28T00:32:30.490" v="1273" actId="255"/>
          <ac:spMkLst>
            <pc:docMk/>
            <pc:sldMk cId="506939765" sldId="258"/>
            <ac:spMk id="3" creationId="{BEB5EF52-6C64-45AD-B512-A81E7940272C}"/>
          </ac:spMkLst>
        </pc:spChg>
        <pc:picChg chg="add mod">
          <ac:chgData name="trisanth sai" userId="207cdbf0fa11cd5a" providerId="LiveId" clId="{306BF15D-2A21-4549-BCDD-30F856394D4C}" dt="2024-10-28T00:11:15.012" v="407" actId="14100"/>
          <ac:picMkLst>
            <pc:docMk/>
            <pc:sldMk cId="506939765" sldId="258"/>
            <ac:picMk id="5" creationId="{F5D53CF6-B377-11A6-546D-4622C4A8DC86}"/>
          </ac:picMkLst>
        </pc:picChg>
      </pc:sldChg>
      <pc:sldChg chg="addSp modSp new mod">
        <pc:chgData name="trisanth sai" userId="207cdbf0fa11cd5a" providerId="LiveId" clId="{306BF15D-2A21-4549-BCDD-30F856394D4C}" dt="2024-10-28T00:33:54.896" v="1280" actId="2711"/>
        <pc:sldMkLst>
          <pc:docMk/>
          <pc:sldMk cId="2396746260" sldId="259"/>
        </pc:sldMkLst>
        <pc:spChg chg="mod">
          <ac:chgData name="trisanth sai" userId="207cdbf0fa11cd5a" providerId="LiveId" clId="{306BF15D-2A21-4549-BCDD-30F856394D4C}" dt="2024-10-28T00:32:50.659" v="1275" actId="207"/>
          <ac:spMkLst>
            <pc:docMk/>
            <pc:sldMk cId="2396746260" sldId="259"/>
            <ac:spMk id="2" creationId="{C8A5BDF3-2622-6735-F46B-C5245DFB1C72}"/>
          </ac:spMkLst>
        </pc:spChg>
        <pc:spChg chg="mod">
          <ac:chgData name="trisanth sai" userId="207cdbf0fa11cd5a" providerId="LiveId" clId="{306BF15D-2A21-4549-BCDD-30F856394D4C}" dt="2024-10-28T00:33:54.896" v="1280" actId="2711"/>
          <ac:spMkLst>
            <pc:docMk/>
            <pc:sldMk cId="2396746260" sldId="259"/>
            <ac:spMk id="3" creationId="{FCA6469F-8BCF-3458-5F4B-0E81ACB8EAD6}"/>
          </ac:spMkLst>
        </pc:spChg>
        <pc:picChg chg="add mod">
          <ac:chgData name="trisanth sai" userId="207cdbf0fa11cd5a" providerId="LiveId" clId="{306BF15D-2A21-4549-BCDD-30F856394D4C}" dt="2024-10-28T00:15:25.076" v="658" actId="14100"/>
          <ac:picMkLst>
            <pc:docMk/>
            <pc:sldMk cId="2396746260" sldId="259"/>
            <ac:picMk id="5" creationId="{6E5B0A43-22A0-7328-1DEE-462FC71DA9AD}"/>
          </ac:picMkLst>
        </pc:picChg>
      </pc:sldChg>
      <pc:sldChg chg="addSp modSp new mod">
        <pc:chgData name="trisanth sai" userId="207cdbf0fa11cd5a" providerId="LiveId" clId="{306BF15D-2A21-4549-BCDD-30F856394D4C}" dt="2024-10-28T00:34:27.902" v="1284" actId="255"/>
        <pc:sldMkLst>
          <pc:docMk/>
          <pc:sldMk cId="2094920668" sldId="260"/>
        </pc:sldMkLst>
        <pc:spChg chg="mod">
          <ac:chgData name="trisanth sai" userId="207cdbf0fa11cd5a" providerId="LiveId" clId="{306BF15D-2A21-4549-BCDD-30F856394D4C}" dt="2024-10-28T00:34:13.681" v="1282" actId="207"/>
          <ac:spMkLst>
            <pc:docMk/>
            <pc:sldMk cId="2094920668" sldId="260"/>
            <ac:spMk id="2" creationId="{5EDF8E73-814D-6FFD-56EF-59C8E52AA7FB}"/>
          </ac:spMkLst>
        </pc:spChg>
        <pc:spChg chg="mod">
          <ac:chgData name="trisanth sai" userId="207cdbf0fa11cd5a" providerId="LiveId" clId="{306BF15D-2A21-4549-BCDD-30F856394D4C}" dt="2024-10-28T00:34:27.902" v="1284" actId="255"/>
          <ac:spMkLst>
            <pc:docMk/>
            <pc:sldMk cId="2094920668" sldId="260"/>
            <ac:spMk id="3" creationId="{30774559-528C-B2A5-56EE-BD93D78C90C8}"/>
          </ac:spMkLst>
        </pc:spChg>
        <pc:picChg chg="add mod">
          <ac:chgData name="trisanth sai" userId="207cdbf0fa11cd5a" providerId="LiveId" clId="{306BF15D-2A21-4549-BCDD-30F856394D4C}" dt="2024-10-28T00:17:33.968" v="763" actId="14100"/>
          <ac:picMkLst>
            <pc:docMk/>
            <pc:sldMk cId="2094920668" sldId="260"/>
            <ac:picMk id="5" creationId="{4BC8F29A-D741-3F21-2BA5-9EF5F1CE1231}"/>
          </ac:picMkLst>
        </pc:picChg>
      </pc:sldChg>
      <pc:sldChg chg="addSp modSp new mod">
        <pc:chgData name="trisanth sai" userId="207cdbf0fa11cd5a" providerId="LiveId" clId="{306BF15D-2A21-4549-BCDD-30F856394D4C}" dt="2024-10-28T00:34:58.570" v="1288" actId="255"/>
        <pc:sldMkLst>
          <pc:docMk/>
          <pc:sldMk cId="3317692824" sldId="261"/>
        </pc:sldMkLst>
        <pc:spChg chg="mod">
          <ac:chgData name="trisanth sai" userId="207cdbf0fa11cd5a" providerId="LiveId" clId="{306BF15D-2A21-4549-BCDD-30F856394D4C}" dt="2024-10-28T00:34:46.108" v="1286" actId="207"/>
          <ac:spMkLst>
            <pc:docMk/>
            <pc:sldMk cId="3317692824" sldId="261"/>
            <ac:spMk id="2" creationId="{CFCBB2E4-F6A0-3724-C5D6-4D8F4769A86B}"/>
          </ac:spMkLst>
        </pc:spChg>
        <pc:spChg chg="mod">
          <ac:chgData name="trisanth sai" userId="207cdbf0fa11cd5a" providerId="LiveId" clId="{306BF15D-2A21-4549-BCDD-30F856394D4C}" dt="2024-10-28T00:34:58.570" v="1288" actId="255"/>
          <ac:spMkLst>
            <pc:docMk/>
            <pc:sldMk cId="3317692824" sldId="261"/>
            <ac:spMk id="3" creationId="{CAAF80D1-69EA-4727-9A23-97AC82890519}"/>
          </ac:spMkLst>
        </pc:spChg>
        <pc:picChg chg="add mod">
          <ac:chgData name="trisanth sai" userId="207cdbf0fa11cd5a" providerId="LiveId" clId="{306BF15D-2A21-4549-BCDD-30F856394D4C}" dt="2024-10-28T00:20:35.356" v="877" actId="14100"/>
          <ac:picMkLst>
            <pc:docMk/>
            <pc:sldMk cId="3317692824" sldId="261"/>
            <ac:picMk id="5" creationId="{6342EC1D-F04E-2086-C244-CB4FB7FBC1B5}"/>
          </ac:picMkLst>
        </pc:picChg>
      </pc:sldChg>
      <pc:sldChg chg="addSp modSp new mod">
        <pc:chgData name="trisanth sai" userId="207cdbf0fa11cd5a" providerId="LiveId" clId="{306BF15D-2A21-4549-BCDD-30F856394D4C}" dt="2024-10-28T00:35:47.093" v="1292" actId="255"/>
        <pc:sldMkLst>
          <pc:docMk/>
          <pc:sldMk cId="281156143" sldId="262"/>
        </pc:sldMkLst>
        <pc:spChg chg="mod">
          <ac:chgData name="trisanth sai" userId="207cdbf0fa11cd5a" providerId="LiveId" clId="{306BF15D-2A21-4549-BCDD-30F856394D4C}" dt="2024-10-28T00:35:13.909" v="1290" actId="207"/>
          <ac:spMkLst>
            <pc:docMk/>
            <pc:sldMk cId="281156143" sldId="262"/>
            <ac:spMk id="2" creationId="{BB99F3BA-9D27-A4CA-3592-9F3281758DCE}"/>
          </ac:spMkLst>
        </pc:spChg>
        <pc:spChg chg="mod">
          <ac:chgData name="trisanth sai" userId="207cdbf0fa11cd5a" providerId="LiveId" clId="{306BF15D-2A21-4549-BCDD-30F856394D4C}" dt="2024-10-28T00:35:47.093" v="1292" actId="255"/>
          <ac:spMkLst>
            <pc:docMk/>
            <pc:sldMk cId="281156143" sldId="262"/>
            <ac:spMk id="3" creationId="{3F166DE9-611D-305D-0ED7-418714A3EDDC}"/>
          </ac:spMkLst>
        </pc:spChg>
        <pc:picChg chg="add mod">
          <ac:chgData name="trisanth sai" userId="207cdbf0fa11cd5a" providerId="LiveId" clId="{306BF15D-2A21-4549-BCDD-30F856394D4C}" dt="2024-10-28T00:23:08.371" v="1028" actId="1076"/>
          <ac:picMkLst>
            <pc:docMk/>
            <pc:sldMk cId="281156143" sldId="262"/>
            <ac:picMk id="5" creationId="{49A5FAF9-0A9E-F655-F403-51C722A62514}"/>
          </ac:picMkLst>
        </pc:picChg>
      </pc:sldChg>
      <pc:sldChg chg="new del">
        <pc:chgData name="trisanth sai" userId="207cdbf0fa11cd5a" providerId="LiveId" clId="{306BF15D-2A21-4549-BCDD-30F856394D4C}" dt="2024-10-28T00:18:11.386" v="766" actId="680"/>
        <pc:sldMkLst>
          <pc:docMk/>
          <pc:sldMk cId="297792018" sldId="262"/>
        </pc:sldMkLst>
      </pc:sldChg>
      <pc:sldChg chg="addSp modSp new mod">
        <pc:chgData name="trisanth sai" userId="207cdbf0fa11cd5a" providerId="LiveId" clId="{306BF15D-2A21-4549-BCDD-30F856394D4C}" dt="2024-10-28T00:37:20.321" v="1301" actId="207"/>
        <pc:sldMkLst>
          <pc:docMk/>
          <pc:sldMk cId="2574922537" sldId="263"/>
        </pc:sldMkLst>
        <pc:spChg chg="mod">
          <ac:chgData name="trisanth sai" userId="207cdbf0fa11cd5a" providerId="LiveId" clId="{306BF15D-2A21-4549-BCDD-30F856394D4C}" dt="2024-10-28T00:37:20.321" v="1301" actId="207"/>
          <ac:spMkLst>
            <pc:docMk/>
            <pc:sldMk cId="2574922537" sldId="263"/>
            <ac:spMk id="2" creationId="{488051E6-6520-3158-B5A2-3147134A9202}"/>
          </ac:spMkLst>
        </pc:spChg>
        <pc:spChg chg="mod">
          <ac:chgData name="trisanth sai" userId="207cdbf0fa11cd5a" providerId="LiveId" clId="{306BF15D-2A21-4549-BCDD-30F856394D4C}" dt="2024-10-28T00:37:00.780" v="1299" actId="255"/>
          <ac:spMkLst>
            <pc:docMk/>
            <pc:sldMk cId="2574922537" sldId="263"/>
            <ac:spMk id="3" creationId="{7418A841-1D45-8B25-9581-319CF75825C3}"/>
          </ac:spMkLst>
        </pc:spChg>
        <pc:picChg chg="add mod">
          <ac:chgData name="trisanth sai" userId="207cdbf0fa11cd5a" providerId="LiveId" clId="{306BF15D-2A21-4549-BCDD-30F856394D4C}" dt="2024-10-28T00:27:18.586" v="1250" actId="14100"/>
          <ac:picMkLst>
            <pc:docMk/>
            <pc:sldMk cId="2574922537" sldId="263"/>
            <ac:picMk id="5" creationId="{30BE1E0C-C6D5-C961-E29A-77B960C54909}"/>
          </ac:picMkLst>
        </pc:picChg>
      </pc:sldChg>
    </pc:docChg>
  </pc:docChgLst>
  <pc:docChgLst>
    <pc:chgData name="trisanth sai" userId="207cdbf0fa11cd5a" providerId="LiveId" clId="{CEAA017F-1E2F-3D4F-93A6-71126473E403}"/>
    <pc:docChg chg="undo custSel addSld delSld modSld">
      <pc:chgData name="trisanth sai" userId="207cdbf0fa11cd5a" providerId="LiveId" clId="{CEAA017F-1E2F-3D4F-93A6-71126473E403}" dt="2024-10-27T16:35:05.750" v="222" actId="22"/>
      <pc:docMkLst>
        <pc:docMk/>
      </pc:docMkLst>
      <pc:sldChg chg="addSp delSp modSp">
        <pc:chgData name="trisanth sai" userId="207cdbf0fa11cd5a" providerId="LiveId" clId="{CEAA017F-1E2F-3D4F-93A6-71126473E403}" dt="2024-10-27T16:33:21.964" v="210" actId="1076"/>
        <pc:sldMkLst>
          <pc:docMk/>
          <pc:sldMk cId="1850472244" sldId="256"/>
        </pc:sldMkLst>
        <pc:spChg chg="mod">
          <ac:chgData name="trisanth sai" userId="207cdbf0fa11cd5a" providerId="LiveId" clId="{CEAA017F-1E2F-3D4F-93A6-71126473E403}" dt="2024-10-27T16:11:55.101" v="68" actId="20577"/>
          <ac:spMkLst>
            <pc:docMk/>
            <pc:sldMk cId="1850472244" sldId="256"/>
            <ac:spMk id="2" creationId="{F9EAECBD-2AC1-79D5-8ABD-B87224D7957D}"/>
          </ac:spMkLst>
        </pc:spChg>
        <pc:spChg chg="mod">
          <ac:chgData name="trisanth sai" userId="207cdbf0fa11cd5a" providerId="LiveId" clId="{CEAA017F-1E2F-3D4F-93A6-71126473E403}" dt="2024-10-27T16:13:48.028" v="182" actId="20577"/>
          <ac:spMkLst>
            <pc:docMk/>
            <pc:sldMk cId="1850472244" sldId="256"/>
            <ac:spMk id="3" creationId="{E1F466CC-CA60-5C6E-6990-1A33D8C02EEB}"/>
          </ac:spMkLst>
        </pc:spChg>
        <pc:graphicFrameChg chg="add del">
          <ac:chgData name="trisanth sai" userId="207cdbf0fa11cd5a" providerId="LiveId" clId="{CEAA017F-1E2F-3D4F-93A6-71126473E403}" dt="2024-10-27T16:18:00.437" v="184" actId="3680"/>
          <ac:graphicFrameMkLst>
            <pc:docMk/>
            <pc:sldMk cId="1850472244" sldId="256"/>
            <ac:graphicFrameMk id="4" creationId="{7EC26BF3-4EB4-98E2-6982-C520D943C629}"/>
          </ac:graphicFrameMkLst>
        </pc:graphicFrameChg>
        <pc:picChg chg="add del mod">
          <ac:chgData name="trisanth sai" userId="207cdbf0fa11cd5a" providerId="LiveId" clId="{CEAA017F-1E2F-3D4F-93A6-71126473E403}" dt="2024-10-27T16:18:48.230" v="194" actId="931"/>
          <ac:picMkLst>
            <pc:docMk/>
            <pc:sldMk cId="1850472244" sldId="256"/>
            <ac:picMk id="5" creationId="{E009F76A-317A-7EFC-161C-7030D1C6A9BD}"/>
          </ac:picMkLst>
        </pc:picChg>
        <pc:picChg chg="add del">
          <ac:chgData name="trisanth sai" userId="207cdbf0fa11cd5a" providerId="LiveId" clId="{CEAA017F-1E2F-3D4F-93A6-71126473E403}" dt="2024-10-27T16:20:12.623" v="196" actId="931"/>
          <ac:picMkLst>
            <pc:docMk/>
            <pc:sldMk cId="1850472244" sldId="256"/>
            <ac:picMk id="6" creationId="{3438A5BB-420D-78DD-06EB-285F7F323BE0}"/>
          </ac:picMkLst>
        </pc:picChg>
        <pc:picChg chg="add mod">
          <ac:chgData name="trisanth sai" userId="207cdbf0fa11cd5a" providerId="LiveId" clId="{CEAA017F-1E2F-3D4F-93A6-71126473E403}" dt="2024-10-27T16:33:21.964" v="210" actId="1076"/>
          <ac:picMkLst>
            <pc:docMk/>
            <pc:sldMk cId="1850472244" sldId="256"/>
            <ac:picMk id="7" creationId="{EF7F0F60-16F7-61D0-88C5-FE1B7551B15D}"/>
          </ac:picMkLst>
        </pc:picChg>
      </pc:sldChg>
      <pc:sldChg chg="addSp new">
        <pc:chgData name="trisanth sai" userId="207cdbf0fa11cd5a" providerId="LiveId" clId="{CEAA017F-1E2F-3D4F-93A6-71126473E403}" dt="2024-10-27T16:35:05.750" v="222" actId="22"/>
        <pc:sldMkLst>
          <pc:docMk/>
          <pc:sldMk cId="963275452" sldId="257"/>
        </pc:sldMkLst>
        <pc:spChg chg="add">
          <ac:chgData name="trisanth sai" userId="207cdbf0fa11cd5a" providerId="LiveId" clId="{CEAA017F-1E2F-3D4F-93A6-71126473E403}" dt="2024-10-27T16:35:05.750" v="222" actId="22"/>
          <ac:spMkLst>
            <pc:docMk/>
            <pc:sldMk cId="963275452" sldId="257"/>
            <ac:spMk id="5" creationId="{12355C59-6829-7696-9341-1B98BEC464A9}"/>
          </ac:spMkLst>
        </pc:spChg>
      </pc:sldChg>
      <pc:sldChg chg="new del">
        <pc:chgData name="trisanth sai" userId="207cdbf0fa11cd5a" providerId="LiveId" clId="{CEAA017F-1E2F-3D4F-93A6-71126473E403}" dt="2024-10-27T16:34:05.680" v="212" actId="680"/>
        <pc:sldMkLst>
          <pc:docMk/>
          <pc:sldMk cId="2445002944" sldId="257"/>
        </pc:sldMkLst>
      </pc:sldChg>
      <pc:sldChg chg="addSp delSp modSp new del">
        <pc:chgData name="trisanth sai" userId="207cdbf0fa11cd5a" providerId="LiveId" clId="{CEAA017F-1E2F-3D4F-93A6-71126473E403}" dt="2024-10-27T16:34:55.432" v="220" actId="680"/>
        <pc:sldMkLst>
          <pc:docMk/>
          <pc:sldMk cId="3387321841" sldId="257"/>
        </pc:sldMkLst>
        <pc:spChg chg="add del">
          <ac:chgData name="trisanth sai" userId="207cdbf0fa11cd5a" providerId="LiveId" clId="{CEAA017F-1E2F-3D4F-93A6-71126473E403}" dt="2024-10-27T16:34:53.547" v="219" actId="3680"/>
          <ac:spMkLst>
            <pc:docMk/>
            <pc:sldMk cId="3387321841" sldId="257"/>
            <ac:spMk id="3" creationId="{535631CC-F643-0FAD-27CB-7AFC2F89A4EB}"/>
          </ac:spMkLst>
        </pc:spChg>
        <pc:spChg chg="add del">
          <ac:chgData name="trisanth sai" userId="207cdbf0fa11cd5a" providerId="LiveId" clId="{CEAA017F-1E2F-3D4F-93A6-71126473E403}" dt="2024-10-27T16:34:45.331" v="216" actId="1111"/>
          <ac:spMkLst>
            <pc:docMk/>
            <pc:sldMk cId="3387321841" sldId="257"/>
            <ac:spMk id="4" creationId="{CF513CAA-5208-A7A4-2080-B2831BCB2426}"/>
          </ac:spMkLst>
        </pc:spChg>
        <pc:graphicFrameChg chg="add del mod ord modGraphic">
          <ac:chgData name="trisanth sai" userId="207cdbf0fa11cd5a" providerId="LiveId" clId="{CEAA017F-1E2F-3D4F-93A6-71126473E403}" dt="2024-10-27T16:34:53.547" v="219" actId="3680"/>
          <ac:graphicFrameMkLst>
            <pc:docMk/>
            <pc:sldMk cId="3387321841" sldId="257"/>
            <ac:graphicFrameMk id="5" creationId="{612BA4BE-2EA6-2351-B3B8-42E584C7EF0A}"/>
          </ac:graphicFrameMkLst>
        </pc:graphicFrameChg>
      </pc:sldChg>
      <pc:sldChg chg="new del">
        <pc:chgData name="trisanth sai" userId="207cdbf0fa11cd5a" providerId="LiveId" clId="{CEAA017F-1E2F-3D4F-93A6-71126473E403}" dt="2024-10-27T16:34:46.020" v="217" actId="680"/>
        <pc:sldMkLst>
          <pc:docMk/>
          <pc:sldMk cId="148131625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A8462-01B6-4850-A5EC-5E2E7BC66A9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0E817-C1E7-4939-9047-97BB08821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212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0E817-C1E7-4939-9047-97BB088217C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01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ECBD-2AC1-79D5-8ABD-B87224D795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/>
                </a:solidFill>
                <a:latin typeface="Algerian" panose="04020705040A02060702" pitchFamily="82" charset="0"/>
              </a:rPr>
              <a:t>THE ART OF EDITING</a:t>
            </a:r>
            <a:endParaRPr lang="en-US" dirty="0">
              <a:solidFill>
                <a:schemeClr val="bg2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466CC-CA60-5C6E-6990-1A33D8C02E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Refining Your Content for Clarity and Impact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7F0F60-16F7-61D0-88C5-FE1B7551B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310" y="588498"/>
            <a:ext cx="9776146" cy="219874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047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422-6A66-C3F6-1F26-C5D58282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lgerian" panose="04020705040A02060702" pitchFamily="82" charset="0"/>
              </a:rPr>
              <a:t>What is editing?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141DB-D37B-84A4-FEE9-572898B50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577" y="2133797"/>
            <a:ext cx="4992152" cy="3636511"/>
          </a:xfrm>
        </p:spPr>
        <p:txBody>
          <a:bodyPr/>
          <a:lstStyle/>
          <a:p>
            <a:r>
              <a:rPr lang="en-US" sz="2000" dirty="0">
                <a:latin typeface="Baskerville Old Face" panose="02020602080505020303" pitchFamily="18" charset="0"/>
              </a:rPr>
              <a:t>DEFINITON: Reviewing and revising your content for accuracy ,clarity and quality.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PURPOSE: Improve </a:t>
            </a:r>
            <a:r>
              <a:rPr lang="en-US" sz="2000" dirty="0" err="1">
                <a:latin typeface="Baskerville Old Face" panose="02020602080505020303" pitchFamily="18" charset="0"/>
              </a:rPr>
              <a:t>readability,coherence</a:t>
            </a:r>
            <a:r>
              <a:rPr lang="en-US" sz="2000" dirty="0">
                <a:latin typeface="Baskerville Old Face" panose="02020602080505020303" pitchFamily="18" charset="0"/>
              </a:rPr>
              <a:t> and overall flow.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IMPORTANCE: Enhances </a:t>
            </a:r>
            <a:r>
              <a:rPr lang="en-US" sz="2000" dirty="0" err="1">
                <a:latin typeface="Baskerville Old Face" panose="02020602080505020303" pitchFamily="18" charset="0"/>
              </a:rPr>
              <a:t>credibility,professionalismand</a:t>
            </a:r>
            <a:r>
              <a:rPr lang="en-US" sz="2000" dirty="0">
                <a:latin typeface="Baskerville Old Face" panose="02020602080505020303" pitchFamily="18" charset="0"/>
              </a:rPr>
              <a:t> engagement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8A6A8C-E8A5-864C-CA37-656B225E7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387" y="1956618"/>
            <a:ext cx="5534259" cy="490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7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BC1F-FF15-6F85-6440-57FC1B0B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397608"/>
            <a:ext cx="10571998" cy="9704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TYPES OF EDITING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5EF52-6C64-45AD-B512-A81E79402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772953" cy="363651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askerville Old Face" panose="02020602080505020303" pitchFamily="18" charset="0"/>
              </a:rPr>
              <a:t>1.DEVELOPMENTAL EDITING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2.LINE EDITING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3.COPY EDITING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4.PROOFREADING</a:t>
            </a:r>
            <a:endParaRPr lang="en-IN" sz="2000" dirty="0">
              <a:latin typeface="Baskerville Old Face" panose="020206020805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53CF6-B377-11A6-546D-4622C4A8D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180" y="1976284"/>
            <a:ext cx="6929107" cy="488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3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5BDF3-2622-6735-F46B-C5245DFB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The Editing Process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6469F-8BCF-3458-5F4B-0E81ACB8E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129804" cy="3636511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1.Review content for </a:t>
            </a:r>
            <a:r>
              <a:rPr lang="en-US" dirty="0" err="1">
                <a:latin typeface="Baskerville Old Face" panose="02020602080505020303" pitchFamily="18" charset="0"/>
              </a:rPr>
              <a:t>clarity,coherenceand</a:t>
            </a:r>
            <a:r>
              <a:rPr lang="en-US" dirty="0">
                <a:latin typeface="Baskerville Old Face" panose="02020602080505020303" pitchFamily="18" charset="0"/>
              </a:rPr>
              <a:t> consistency.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2.Check facts ,accuracy and validity.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3.Revise sentence structure ,grammar and punctuation.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4.Ensure style guide conformity 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5.Final proofread.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B0A43-22A0-7328-1DEE-462FC71DA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86" y="2084635"/>
            <a:ext cx="5437237" cy="418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4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8E73-814D-6FFD-56EF-59C8E52A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EDITING SKILLS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74559-528C-B2A5-56EE-BD93D78C9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890940" cy="363651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lgerian" panose="04020705040A02060702" pitchFamily="82" charset="0"/>
              </a:rPr>
              <a:t>1.ATTENTION TO DETAIL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2.ANALYTICAL THINKING.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3.COMMUNICATION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4.PATIENCE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5.OBJECTIVITY</a:t>
            </a:r>
            <a:endParaRPr lang="en-IN" sz="20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8F29A-D741-3F21-2BA5-9EF5F1CE1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99" y="2514600"/>
            <a:ext cx="5909188" cy="342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2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B2E4-F6A0-3724-C5D6-4D8F4769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Tools For Editing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80D1-69EA-4727-9A23-97AC82890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lgerian" panose="04020705040A02060702" pitchFamily="82" charset="0"/>
              </a:rPr>
              <a:t>1.Grammarly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2.ProWritingAid.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3.Hemingway Editor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4.Style guides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5.Writing apps</a:t>
            </a:r>
            <a:endParaRPr lang="en-IN" sz="20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2EC1D-F04E-2086-C244-CB4FB7FBC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858" y="2104102"/>
            <a:ext cx="6764594" cy="463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9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F3BA-9D27-A4CA-3592-9F328175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Best Practices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66DE9-611D-305D-0ED7-418714A3E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Bookman Old Style" panose="02050604050505020204" pitchFamily="18" charset="0"/>
              </a:rPr>
              <a:t>Take Breaks to maintain focus.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Use clear subtitles and titles.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Check for Consistency .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Read aloud .</a:t>
            </a:r>
          </a:p>
          <a:p>
            <a:r>
              <a:rPr lang="en-US" sz="2000" dirty="0" err="1">
                <a:latin typeface="Bookman Old Style" panose="02050604050505020204" pitchFamily="18" charset="0"/>
              </a:rPr>
              <a:t>Collabrate</a:t>
            </a:r>
            <a:r>
              <a:rPr lang="en-US" sz="2000" dirty="0">
                <a:latin typeface="Bookman Old Style" panose="02050604050505020204" pitchFamily="18" charset="0"/>
              </a:rPr>
              <a:t> with others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5FAF9-0A9E-F655-F403-51C722A62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588" y="2394661"/>
            <a:ext cx="5860025" cy="346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51E6-6520-3158-B5A2-3147134A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10" y="443924"/>
            <a:ext cx="10571998" cy="1247224"/>
          </a:xfrm>
        </p:spPr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Algerian" panose="04020705040A02060702" pitchFamily="82" charset="0"/>
              </a:rPr>
              <a:t>C</a:t>
            </a:r>
            <a:r>
              <a:rPr lang="en-US" sz="6000" dirty="0">
                <a:solidFill>
                  <a:schemeClr val="bg1"/>
                </a:solidFill>
                <a:latin typeface="Algerian" panose="04020705040A02060702" pitchFamily="82" charset="0"/>
              </a:rPr>
              <a:t>onclusion</a:t>
            </a:r>
            <a:endParaRPr lang="en-IN" sz="6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8A841-1D45-8B25-9581-319CF75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277288" cy="363651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ookman Old Style" panose="02050604050505020204" pitchFamily="18" charset="0"/>
              </a:rPr>
              <a:t>Summary: Editing ensures content quality, clarity and impact.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Call to action: </a:t>
            </a:r>
            <a:r>
              <a:rPr lang="en-US" sz="2000" dirty="0" err="1">
                <a:latin typeface="Bookman Old Style" panose="02050604050505020204" pitchFamily="18" charset="0"/>
              </a:rPr>
              <a:t>Priortize</a:t>
            </a:r>
            <a:r>
              <a:rPr lang="en-US" sz="2000" dirty="0">
                <a:latin typeface="Bookman Old Style" panose="02050604050505020204" pitchFamily="18" charset="0"/>
              </a:rPr>
              <a:t> editing for effective communication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Image: A Graphic representing  refinement or improvement.</a:t>
            </a:r>
            <a:endParaRPr lang="en-IN" sz="2000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E1E0C-C6D5-C961-E29A-77B960C54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92340"/>
            <a:ext cx="6019800" cy="363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22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Widescreen</PresentationFormat>
  <Paragraphs>40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Arial Black</vt:lpstr>
      <vt:lpstr>Baskerville Old Face</vt:lpstr>
      <vt:lpstr>Bookman Old Style</vt:lpstr>
      <vt:lpstr>Calibri</vt:lpstr>
      <vt:lpstr>Century Gothic</vt:lpstr>
      <vt:lpstr>Wingdings 2</vt:lpstr>
      <vt:lpstr>Quotable</vt:lpstr>
      <vt:lpstr>THE ART OF EDITING</vt:lpstr>
      <vt:lpstr>What is editing?</vt:lpstr>
      <vt:lpstr>TYPES OF EDITING</vt:lpstr>
      <vt:lpstr>The Editing Process</vt:lpstr>
      <vt:lpstr>EDITING SKILLS</vt:lpstr>
      <vt:lpstr>Tools For Editing</vt:lpstr>
      <vt:lpstr>Best Practices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EDITING</dc:title>
  <dc:creator>trisanth sai</dc:creator>
  <cp:lastModifiedBy>trisanth sai</cp:lastModifiedBy>
  <cp:revision>2</cp:revision>
  <dcterms:created xsi:type="dcterms:W3CDTF">2024-10-27T16:10:03Z</dcterms:created>
  <dcterms:modified xsi:type="dcterms:W3CDTF">2024-10-28T00:37:26Z</dcterms:modified>
</cp:coreProperties>
</file>