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anth sai" userId="207cdbf0fa11cd5a" providerId="LiveId" clId="{28884801-B17C-3E4A-97DA-47F39F958B0F}"/>
    <pc:docChg chg="addSld">
      <pc:chgData name="trisanth sai" userId="207cdbf0fa11cd5a" providerId="LiveId" clId="{28884801-B17C-3E4A-97DA-47F39F958B0F}" dt="2024-10-27T16:09:26.552" v="0" actId="680"/>
      <pc:docMkLst>
        <pc:docMk/>
      </pc:docMkLst>
      <pc:sldChg chg="new">
        <pc:chgData name="trisanth sai" userId="207cdbf0fa11cd5a" providerId="LiveId" clId="{28884801-B17C-3E4A-97DA-47F39F958B0F}" dt="2024-10-27T16:09:26.552" v="0" actId="680"/>
        <pc:sldMkLst>
          <pc:docMk/>
          <pc:sldMk cId="202847119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264D-AB41-4BCB-9D2A-853CB7147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0C361-B302-EF00-A0B0-C80DCF44B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A9F3-D7C2-5019-967C-6C2E8388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23D8-E6FE-DB40-9581-08185B21D7EC}" type="datetimeFigureOut">
              <a:rPr lang="en-US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C717B-6CC3-A8F7-B202-EC7084DA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7BE80-1C37-59CC-8814-C9E45F86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8DE-CA00-684E-A866-FF4AD6B7436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6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07AA-ABC9-CCED-E4BD-4A802B8C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3EC7D-AFD9-73FE-A16D-350AA9DAC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88038-09F6-D7D8-3935-665D9BD8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23D8-E6FE-DB40-9581-08185B21D7EC}" type="datetimeFigureOut">
              <a:rPr lang="en-US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C8DE9-30F3-5545-E9BA-AC948DAB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45166-4173-2ED8-1896-D5A853BD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8DE-CA00-684E-A866-FF4AD6B7436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B447A-522B-FAC8-905F-331798742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548FC-236B-45D4-A224-FF7CFA02F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9C1D-EBA1-C31E-D18E-BF6A5385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23D8-E6FE-DB40-9581-08185B21D7EC}" type="datetimeFigureOut">
              <a:rPr lang="en-US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18B37-C1A9-4E62-4CFB-E2C66B5A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321A-9DFE-307B-4159-D3F84272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8DE-CA00-684E-A866-FF4AD6B7436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C279-DAA2-2B93-CF05-B1F8E33D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E439-C6F0-BB42-4B72-3A30A39A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3046-1C7B-F043-BD7A-A2FC0C6B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23D8-E6FE-DB40-9581-08185B21D7EC}" type="datetimeFigureOut">
              <a:rPr lang="en-US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3353-CCB1-8A50-38A7-C6E284A0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47CC-60E5-DD37-620F-98F09BC1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8DE-CA00-684E-A866-FF4AD6B7436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5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49D9-108E-EB0F-B098-1D86053D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5C607-F70A-FD1E-0936-08D067BD5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144D2-5E8B-CFAA-947D-57185455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23D8-E6FE-DB40-9581-08185B21D7EC}" type="datetimeFigureOut">
              <a:rPr lang="en-US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F4006-F3F0-1347-C29F-10C9D7D7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BA60-4F45-3209-F82D-9D887F9B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8DE-CA00-684E-A866-FF4AD6B7436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4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65B0-4F3B-C3E5-74D6-592630EB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2AC6-CAD4-2842-261D-1738A5670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7EE08-0E60-55E0-5592-1D5C70FC0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1BA00-7312-3352-3103-D875030C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23D8-E6FE-DB40-9581-08185B21D7EC}" type="datetimeFigureOut">
              <a:rPr lang="en-US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CE2DD-79D0-D7B0-DDA9-5844A5B2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7E159-F68B-B547-FC79-B2DFA95E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8DE-CA00-684E-A866-FF4AD6B7436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7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EBDC-5467-7354-787E-8BAE8776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E3E80-BDBE-9DF9-A52A-DCBFE4D93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2F75-CBD6-1F82-38A8-ADCDD25EF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45872-69E9-E7A1-69F5-7E19189AB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55763-25BD-7798-834C-9E160FD4B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9BBF4-5798-D5FA-F756-847080AE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23D8-E6FE-DB40-9581-08185B21D7EC}" type="datetimeFigureOut">
              <a:rPr lang="en-US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416ED-44F6-242D-F955-98830BF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F7650-765E-C64A-85DB-F1EB78F1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8DE-CA00-684E-A866-FF4AD6B7436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6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F372-E0A8-057C-0083-AE0E3477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82352-1804-55F9-76D1-B46EE9F4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23D8-E6FE-DB40-9581-08185B21D7EC}" type="datetimeFigureOut">
              <a:rPr lang="en-US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E4C45-E2E0-677D-D45B-8F2509CD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A6EE1-89E3-66E6-07AB-5A24C1EF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8DE-CA00-684E-A866-FF4AD6B7436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26520-FFC1-8480-9C85-09B0F783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23D8-E6FE-DB40-9581-08185B21D7EC}" type="datetimeFigureOut">
              <a:rPr lang="en-US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3405D-3639-C3BF-F90E-A8D26670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87EFC-AF58-49A3-1555-5314169D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8DE-CA00-684E-A866-FF4AD6B7436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88B6-DB08-4ED9-81AE-58C8C268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55B2-BC96-98F2-ED11-AE972B122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518B8-FB79-3326-3E7B-1AFC11BE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6AF04-BACB-DE53-748C-218C6CDB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23D8-E6FE-DB40-9581-08185B21D7EC}" type="datetimeFigureOut">
              <a:rPr lang="en-US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4A4BB-EAB3-6DFC-6E9B-A6EA42B4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8EEC3-C8B5-A4C3-5E32-7C6F5758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8DE-CA00-684E-A866-FF4AD6B7436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C590-61E1-1AB4-5677-6E5B9F32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C2DD1-1F1A-177B-7A23-6D0C7BF5E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01AE9-55E9-665A-8E40-39A7662E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B8E4-9DB3-F0AF-9290-0BB3EC39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23D8-E6FE-DB40-9581-08185B21D7EC}" type="datetimeFigureOut">
              <a:rPr lang="en-US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AD828-63E3-7017-B78E-7E8F9F9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5BF2A-D7BD-F2C9-FF3E-BDC513B7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8DE-CA00-684E-A866-FF4AD6B7436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1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F072F-7D4C-852E-0EC3-52EB4A6A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BE99A-B5ED-F9C5-838F-7933471D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8F21-45C3-9BA9-0ECD-98A27AC54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123D8-E6FE-DB40-9581-08185B21D7EC}" type="datetimeFigureOut">
              <a:rPr lang="en-US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AFED0-D478-C6AA-6CA7-AF7B14580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D460E-EB0F-B981-3059-9BD637AB6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8998DE-CA00-684E-A866-FF4AD6B7436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7E1F-553D-0B91-7614-CCA829E37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2D64A-F790-A1B3-E2A7-6560F3781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88D5-09C5-5220-807C-52374D0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EE1B-F39E-698A-8E79-A318DB032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trisanth sai</dc:creator>
  <cp:lastModifiedBy>trisanth sai</cp:lastModifiedBy>
  <cp:revision>1</cp:revision>
  <dcterms:created xsi:type="dcterms:W3CDTF">2024-10-27T16:09:16Z</dcterms:created>
  <dcterms:modified xsi:type="dcterms:W3CDTF">2024-10-27T16:09:34Z</dcterms:modified>
</cp:coreProperties>
</file>