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8D210-5426-4C51-BCEA-0B140CEDF444}" v="92" dt="2024-11-03T13:12:15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18" Type="http://schemas.microsoft.com/office/2015/10/relationships/revisionInfo" Target="revisionInfo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17" Type="http://schemas.microsoft.com/office/2016/11/relationships/changesInfo" Target="changesInfos/changesInfo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anth sai" userId="207cdbf0fa11cd5a" providerId="LiveId" clId="{8EEA005D-F807-644B-B10C-A854DE1AB5BD}"/>
    <pc:docChg chg="addSld delSld modSld">
      <pc:chgData name="trisanth sai" userId="207cdbf0fa11cd5a" providerId="LiveId" clId="{8EEA005D-F807-644B-B10C-A854DE1AB5BD}" dt="2024-11-04T03:58:22.975" v="166" actId="20577"/>
      <pc:docMkLst>
        <pc:docMk/>
      </pc:docMkLst>
      <pc:sldChg chg="modSp new del">
        <pc:chgData name="trisanth sai" userId="207cdbf0fa11cd5a" providerId="LiveId" clId="{8EEA005D-F807-644B-B10C-A854DE1AB5BD}" dt="2024-11-04T03:57:51.558" v="89" actId="2696"/>
        <pc:sldMkLst>
          <pc:docMk/>
          <pc:sldMk cId="372481432" sldId="265"/>
        </pc:sldMkLst>
        <pc:spChg chg="mod">
          <ac:chgData name="trisanth sai" userId="207cdbf0fa11cd5a" providerId="LiveId" clId="{8EEA005D-F807-644B-B10C-A854DE1AB5BD}" dt="2024-11-04T03:57:28.868" v="88" actId="20577"/>
          <ac:spMkLst>
            <pc:docMk/>
            <pc:sldMk cId="372481432" sldId="265"/>
            <ac:spMk id="3" creationId="{445EA5BB-DD89-78EA-07BD-2959D95E9735}"/>
          </ac:spMkLst>
        </pc:spChg>
      </pc:sldChg>
      <pc:sldChg chg="modSp new">
        <pc:chgData name="trisanth sai" userId="207cdbf0fa11cd5a" providerId="LiveId" clId="{8EEA005D-F807-644B-B10C-A854DE1AB5BD}" dt="2024-11-04T03:58:22.975" v="166" actId="20577"/>
        <pc:sldMkLst>
          <pc:docMk/>
          <pc:sldMk cId="762003299" sldId="265"/>
        </pc:sldMkLst>
        <pc:spChg chg="mod">
          <ac:chgData name="trisanth sai" userId="207cdbf0fa11cd5a" providerId="LiveId" clId="{8EEA005D-F807-644B-B10C-A854DE1AB5BD}" dt="2024-11-04T03:58:22.975" v="166" actId="20577"/>
          <ac:spMkLst>
            <pc:docMk/>
            <pc:sldMk cId="762003299" sldId="265"/>
            <ac:spMk id="3" creationId="{52A743B8-00C8-7C39-5735-45A6B6511198}"/>
          </ac:spMkLst>
        </pc:spChg>
      </pc:sldChg>
    </pc:docChg>
  </pc:docChgLst>
  <pc:docChgLst>
    <pc:chgData name="trisanth sai" userId="207cdbf0fa11cd5a" providerId="LiveId" clId="{34D8D210-5426-4C51-BCEA-0B140CEDF444}"/>
    <pc:docChg chg="undo redo custSel addSld delSld modSld">
      <pc:chgData name="trisanth sai" userId="207cdbf0fa11cd5a" providerId="LiveId" clId="{34D8D210-5426-4C51-BCEA-0B140CEDF444}" dt="2024-11-03T13:12:22.316" v="628" actId="207"/>
      <pc:docMkLst>
        <pc:docMk/>
      </pc:docMkLst>
      <pc:sldChg chg="addSp modSp mod">
        <pc:chgData name="trisanth sai" userId="207cdbf0fa11cd5a" providerId="LiveId" clId="{34D8D210-5426-4C51-BCEA-0B140CEDF444}" dt="2024-11-03T13:00:31.382" v="540" actId="14100"/>
        <pc:sldMkLst>
          <pc:docMk/>
          <pc:sldMk cId="1850472244" sldId="256"/>
        </pc:sldMkLst>
        <pc:spChg chg="mod">
          <ac:chgData name="trisanth sai" userId="207cdbf0fa11cd5a" providerId="LiveId" clId="{34D8D210-5426-4C51-BCEA-0B140CEDF444}" dt="2024-10-28T00:49:54.964" v="47" actId="14100"/>
          <ac:spMkLst>
            <pc:docMk/>
            <pc:sldMk cId="1850472244" sldId="256"/>
            <ac:spMk id="2" creationId="{F9EAECBD-2AC1-79D5-8ABD-B87224D7957D}"/>
          </ac:spMkLst>
        </pc:spChg>
        <pc:picChg chg="add mod">
          <ac:chgData name="trisanth sai" userId="207cdbf0fa11cd5a" providerId="LiveId" clId="{34D8D210-5426-4C51-BCEA-0B140CEDF444}" dt="2024-11-03T13:00:31.382" v="540" actId="14100"/>
          <ac:picMkLst>
            <pc:docMk/>
            <pc:sldMk cId="1850472244" sldId="256"/>
            <ac:picMk id="5" creationId="{C85C3257-99C2-0ED6-3249-47A8FB578A85}"/>
          </ac:picMkLst>
        </pc:picChg>
        <pc:picChg chg="mod">
          <ac:chgData name="trisanth sai" userId="207cdbf0fa11cd5a" providerId="LiveId" clId="{34D8D210-5426-4C51-BCEA-0B140CEDF444}" dt="2024-11-03T12:59:19.523" v="530" actId="14100"/>
          <ac:picMkLst>
            <pc:docMk/>
            <pc:sldMk cId="1850472244" sldId="256"/>
            <ac:picMk id="7" creationId="{EF7F0F60-16F7-61D0-88C5-FE1B7551B15D}"/>
          </ac:picMkLst>
        </pc:picChg>
      </pc:sldChg>
      <pc:sldChg chg="addSp modSp mod">
        <pc:chgData name="trisanth sai" userId="207cdbf0fa11cd5a" providerId="LiveId" clId="{34D8D210-5426-4C51-BCEA-0B140CEDF444}" dt="2024-11-03T13:02:19.479" v="555" actId="14861"/>
        <pc:sldMkLst>
          <pc:docMk/>
          <pc:sldMk cId="963275452" sldId="257"/>
        </pc:sldMkLst>
        <pc:picChg chg="add mod">
          <ac:chgData name="trisanth sai" userId="207cdbf0fa11cd5a" providerId="LiveId" clId="{34D8D210-5426-4C51-BCEA-0B140CEDF444}" dt="2024-11-03T13:02:19.479" v="555" actId="14861"/>
          <ac:picMkLst>
            <pc:docMk/>
            <pc:sldMk cId="963275452" sldId="257"/>
            <ac:picMk id="5" creationId="{803785CB-52C8-9DDA-84EF-1F3A12F585F0}"/>
          </ac:picMkLst>
        </pc:picChg>
      </pc:sldChg>
      <pc:sldChg chg="addSp modSp mod">
        <pc:chgData name="trisanth sai" userId="207cdbf0fa11cd5a" providerId="LiveId" clId="{34D8D210-5426-4C51-BCEA-0B140CEDF444}" dt="2024-11-03T13:02:56.193" v="565" actId="1440"/>
        <pc:sldMkLst>
          <pc:docMk/>
          <pc:sldMk cId="506939765" sldId="258"/>
        </pc:sldMkLst>
        <pc:picChg chg="add mod">
          <ac:chgData name="trisanth sai" userId="207cdbf0fa11cd5a" providerId="LiveId" clId="{34D8D210-5426-4C51-BCEA-0B140CEDF444}" dt="2024-11-03T13:02:56.193" v="565" actId="1440"/>
          <ac:picMkLst>
            <pc:docMk/>
            <pc:sldMk cId="506939765" sldId="258"/>
            <ac:picMk id="6" creationId="{DC1C3E62-658E-BAF2-CE1E-B2488DF7B0BC}"/>
          </ac:picMkLst>
        </pc:picChg>
      </pc:sldChg>
      <pc:sldChg chg="addSp modSp mod">
        <pc:chgData name="trisanth sai" userId="207cdbf0fa11cd5a" providerId="LiveId" clId="{34D8D210-5426-4C51-BCEA-0B140CEDF444}" dt="2024-11-03T13:03:33.167" v="575" actId="14100"/>
        <pc:sldMkLst>
          <pc:docMk/>
          <pc:sldMk cId="2396746260" sldId="259"/>
        </pc:sldMkLst>
        <pc:picChg chg="add mod">
          <ac:chgData name="trisanth sai" userId="207cdbf0fa11cd5a" providerId="LiveId" clId="{34D8D210-5426-4C51-BCEA-0B140CEDF444}" dt="2024-11-03T13:03:33.167" v="575" actId="14100"/>
          <ac:picMkLst>
            <pc:docMk/>
            <pc:sldMk cId="2396746260" sldId="259"/>
            <ac:picMk id="6" creationId="{E9C281F7-8BC7-F886-EDCE-162B4AD8A50C}"/>
          </ac:picMkLst>
        </pc:picChg>
      </pc:sldChg>
      <pc:sldChg chg="addSp modSp mod">
        <pc:chgData name="trisanth sai" userId="207cdbf0fa11cd5a" providerId="LiveId" clId="{34D8D210-5426-4C51-BCEA-0B140CEDF444}" dt="2024-11-03T13:04:09.557" v="583" actId="1440"/>
        <pc:sldMkLst>
          <pc:docMk/>
          <pc:sldMk cId="2094920668" sldId="260"/>
        </pc:sldMkLst>
        <pc:picChg chg="add mod">
          <ac:chgData name="trisanth sai" userId="207cdbf0fa11cd5a" providerId="LiveId" clId="{34D8D210-5426-4C51-BCEA-0B140CEDF444}" dt="2024-11-03T13:04:09.557" v="583" actId="1440"/>
          <ac:picMkLst>
            <pc:docMk/>
            <pc:sldMk cId="2094920668" sldId="260"/>
            <ac:picMk id="6" creationId="{1E1ED141-98CD-DDB0-B434-29EB617CDAFB}"/>
          </ac:picMkLst>
        </pc:picChg>
      </pc:sldChg>
      <pc:sldChg chg="addSp modSp mod">
        <pc:chgData name="trisanth sai" userId="207cdbf0fa11cd5a" providerId="LiveId" clId="{34D8D210-5426-4C51-BCEA-0B140CEDF444}" dt="2024-11-03T13:05:04.925" v="595" actId="14100"/>
        <pc:sldMkLst>
          <pc:docMk/>
          <pc:sldMk cId="3317692824" sldId="261"/>
        </pc:sldMkLst>
        <pc:picChg chg="add mod">
          <ac:chgData name="trisanth sai" userId="207cdbf0fa11cd5a" providerId="LiveId" clId="{34D8D210-5426-4C51-BCEA-0B140CEDF444}" dt="2024-11-03T13:05:04.925" v="595" actId="14100"/>
          <ac:picMkLst>
            <pc:docMk/>
            <pc:sldMk cId="3317692824" sldId="261"/>
            <ac:picMk id="6" creationId="{74BAB408-E62E-DC5C-1EC9-A6CBAD732BDA}"/>
          </ac:picMkLst>
        </pc:picChg>
      </pc:sldChg>
      <pc:sldChg chg="addSp modSp mod">
        <pc:chgData name="trisanth sai" userId="207cdbf0fa11cd5a" providerId="LiveId" clId="{34D8D210-5426-4C51-BCEA-0B140CEDF444}" dt="2024-11-03T13:05:44.581" v="604" actId="1440"/>
        <pc:sldMkLst>
          <pc:docMk/>
          <pc:sldMk cId="281156143" sldId="262"/>
        </pc:sldMkLst>
        <pc:picChg chg="add mod">
          <ac:chgData name="trisanth sai" userId="207cdbf0fa11cd5a" providerId="LiveId" clId="{34D8D210-5426-4C51-BCEA-0B140CEDF444}" dt="2024-11-03T13:05:44.581" v="604" actId="1440"/>
          <ac:picMkLst>
            <pc:docMk/>
            <pc:sldMk cId="281156143" sldId="262"/>
            <ac:picMk id="6" creationId="{04E106A9-7285-BAE3-D7D6-AEB21199E2D0}"/>
          </ac:picMkLst>
        </pc:picChg>
      </pc:sldChg>
      <pc:sldChg chg="addSp modSp mod">
        <pc:chgData name="trisanth sai" userId="207cdbf0fa11cd5a" providerId="LiveId" clId="{34D8D210-5426-4C51-BCEA-0B140CEDF444}" dt="2024-11-03T13:06:25.042" v="612" actId="1440"/>
        <pc:sldMkLst>
          <pc:docMk/>
          <pc:sldMk cId="2574922537" sldId="263"/>
        </pc:sldMkLst>
        <pc:picChg chg="add mod">
          <ac:chgData name="trisanth sai" userId="207cdbf0fa11cd5a" providerId="LiveId" clId="{34D8D210-5426-4C51-BCEA-0B140CEDF444}" dt="2024-11-03T13:06:25.042" v="612" actId="1440"/>
          <ac:picMkLst>
            <pc:docMk/>
            <pc:sldMk cId="2574922537" sldId="263"/>
            <ac:picMk id="6" creationId="{80374A2F-40D8-446B-92C1-C19FAE2E9502}"/>
          </ac:picMkLst>
        </pc:picChg>
      </pc:sldChg>
      <pc:sldChg chg="new del">
        <pc:chgData name="trisanth sai" userId="207cdbf0fa11cd5a" providerId="LiveId" clId="{34D8D210-5426-4C51-BCEA-0B140CEDF444}" dt="2024-10-31T06:42:59.812" v="62" actId="680"/>
        <pc:sldMkLst>
          <pc:docMk/>
          <pc:sldMk cId="1067029040" sldId="264"/>
        </pc:sldMkLst>
      </pc:sldChg>
      <pc:sldChg chg="new del">
        <pc:chgData name="trisanth sai" userId="207cdbf0fa11cd5a" providerId="LiveId" clId="{34D8D210-5426-4C51-BCEA-0B140CEDF444}" dt="2024-10-31T06:42:49.396" v="60" actId="680"/>
        <pc:sldMkLst>
          <pc:docMk/>
          <pc:sldMk cId="2306346065" sldId="264"/>
        </pc:sldMkLst>
      </pc:sldChg>
      <pc:sldChg chg="addSp modSp new mod">
        <pc:chgData name="trisanth sai" userId="207cdbf0fa11cd5a" providerId="LiveId" clId="{34D8D210-5426-4C51-BCEA-0B140CEDF444}" dt="2024-11-03T13:12:22.316" v="628" actId="207"/>
        <pc:sldMkLst>
          <pc:docMk/>
          <pc:sldMk cId="3592462978" sldId="264"/>
        </pc:sldMkLst>
        <pc:spChg chg="mod">
          <ac:chgData name="trisanth sai" userId="207cdbf0fa11cd5a" providerId="LiveId" clId="{34D8D210-5426-4C51-BCEA-0B140CEDF444}" dt="2024-10-31T06:46:19.386" v="86" actId="14100"/>
          <ac:spMkLst>
            <pc:docMk/>
            <pc:sldMk cId="3592462978" sldId="264"/>
            <ac:spMk id="2" creationId="{DF24E319-128A-A67A-8C95-24857846848E}"/>
          </ac:spMkLst>
        </pc:spChg>
        <pc:spChg chg="mod">
          <ac:chgData name="trisanth sai" userId="207cdbf0fa11cd5a" providerId="LiveId" clId="{34D8D210-5426-4C51-BCEA-0B140CEDF444}" dt="2024-11-03T13:07:32.345" v="614" actId="13926"/>
          <ac:spMkLst>
            <pc:docMk/>
            <pc:sldMk cId="3592462978" sldId="264"/>
            <ac:spMk id="3" creationId="{40BC2B9E-C34E-100A-07DD-DEEDE0FDE068}"/>
          </ac:spMkLst>
        </pc:spChg>
        <pc:spChg chg="add mod">
          <ac:chgData name="trisanth sai" userId="207cdbf0fa11cd5a" providerId="LiveId" clId="{34D8D210-5426-4C51-BCEA-0B140CEDF444}" dt="2024-11-03T13:10:35.473" v="624" actId="208"/>
          <ac:spMkLst>
            <pc:docMk/>
            <pc:sldMk cId="3592462978" sldId="264"/>
            <ac:spMk id="10" creationId="{A90E7FEB-A21F-0455-BF9E-B3BCDC2F472A}"/>
          </ac:spMkLst>
        </pc:spChg>
        <pc:picChg chg="add mod">
          <ac:chgData name="trisanth sai" userId="207cdbf0fa11cd5a" providerId="LiveId" clId="{34D8D210-5426-4C51-BCEA-0B140CEDF444}" dt="2024-10-31T06:46:21.622" v="89" actId="14100"/>
          <ac:picMkLst>
            <pc:docMk/>
            <pc:sldMk cId="3592462978" sldId="264"/>
            <ac:picMk id="5" creationId="{8C320F0C-E8DD-9A73-2199-5237DA1B4060}"/>
          </ac:picMkLst>
        </pc:picChg>
        <pc:picChg chg="add mod">
          <ac:chgData name="trisanth sai" userId="207cdbf0fa11cd5a" providerId="LiveId" clId="{34D8D210-5426-4C51-BCEA-0B140CEDF444}" dt="2024-11-03T12:52:40.845" v="90" actId="931"/>
          <ac:picMkLst>
            <pc:docMk/>
            <pc:sldMk cId="3592462978" sldId="264"/>
            <ac:picMk id="5" creationId="{98FD407B-829D-73F8-D66B-9A7B6B10EA81}"/>
          </ac:picMkLst>
        </pc:picChg>
        <pc:picChg chg="add mod">
          <ac:chgData name="trisanth sai" userId="207cdbf0fa11cd5a" providerId="LiveId" clId="{34D8D210-5426-4C51-BCEA-0B140CEDF444}" dt="2024-10-31T06:45:34.743" v="76" actId="931"/>
          <ac:picMkLst>
            <pc:docMk/>
            <pc:sldMk cId="3592462978" sldId="264"/>
            <ac:picMk id="7" creationId="{063CCC07-399B-5546-E550-3DE8D9ACFA20}"/>
          </ac:picMkLst>
        </pc:picChg>
        <pc:picChg chg="add mod">
          <ac:chgData name="trisanth sai" userId="207cdbf0fa11cd5a" providerId="LiveId" clId="{34D8D210-5426-4C51-BCEA-0B140CEDF444}" dt="2024-11-03T13:12:22.316" v="628" actId="207"/>
          <ac:picMkLst>
            <pc:docMk/>
            <pc:sldMk cId="3592462978" sldId="264"/>
            <ac:picMk id="7" creationId="{F1ED09ED-CBAC-F7DA-CB3A-D75E7644CFD1}"/>
          </ac:picMkLst>
        </pc:picChg>
        <pc:picChg chg="add mod">
          <ac:chgData name="trisanth sai" userId="207cdbf0fa11cd5a" providerId="LiveId" clId="{34D8D210-5426-4C51-BCEA-0B140CEDF444}" dt="2024-11-03T12:58:57.209" v="525" actId="14100"/>
          <ac:picMkLst>
            <pc:docMk/>
            <pc:sldMk cId="3592462978" sldId="264"/>
            <ac:picMk id="9" creationId="{6311D94C-553A-32EB-B800-702F853C8FFF}"/>
          </ac:picMkLst>
        </pc:picChg>
        <pc:picChg chg="add mod">
          <ac:chgData name="trisanth sai" userId="207cdbf0fa11cd5a" providerId="LiveId" clId="{34D8D210-5426-4C51-BCEA-0B140CEDF444}" dt="2024-10-31T06:46:12.725" v="79" actId="1076"/>
          <ac:picMkLst>
            <pc:docMk/>
            <pc:sldMk cId="3592462978" sldId="264"/>
            <ac:picMk id="9" creationId="{FBD5C2B6-A73D-D268-EC82-0B8CC52F5CA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A8462-01B6-4850-A5EC-5E2E7BC66A99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0E817-C1E7-4939-9047-97BB08821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21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50E817-C1E7-4939-9047-97BB088217C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01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E319-128A-A67A-8C95-248578468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C2B9E-C34E-100A-07DD-DEEDE0FDE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solidFill>
                  <a:srgbClr val="6666FF"/>
                </a:solidFill>
                <a:latin typeface="Algerian" panose="04020705040A02060702" pitchFamily="82" charset="0"/>
              </a:rPr>
              <a:t>                                                                                                     PRESENTATION BY</a:t>
            </a:r>
          </a:p>
          <a:p>
            <a:r>
              <a:rPr lang="en-IN" sz="2400" dirty="0">
                <a:solidFill>
                  <a:srgbClr val="6666FF"/>
                </a:solidFill>
                <a:latin typeface="Algerian" panose="04020705040A02060702" pitchFamily="82" charset="0"/>
              </a:rPr>
              <a:t>                                                                                                          B.TRISANTH SAI</a:t>
            </a:r>
          </a:p>
          <a:p>
            <a:r>
              <a:rPr lang="en-IN" sz="2400" dirty="0">
                <a:solidFill>
                  <a:srgbClr val="6666FF"/>
                </a:solidFill>
                <a:latin typeface="Algerian" panose="04020705040A02060702" pitchFamily="82" charset="0"/>
              </a:rPr>
              <a:t>                                                                                                                    ECE-A/20             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ED09ED-CBAC-F7DA-CB3A-D75E7644C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963561"/>
            <a:ext cx="10196052" cy="38050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bliqueBottomRight"/>
            <a:lightRig rig="threePt" dir="t"/>
          </a:scene3d>
          <a:sp3d>
            <a:bevelT w="139700" h="139700" prst="divot"/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0E7FEB-A21F-0455-BF9E-B3BCDC2F472A}"/>
              </a:ext>
            </a:extLst>
          </p:cNvPr>
          <p:cNvSpPr/>
          <p:nvPr/>
        </p:nvSpPr>
        <p:spPr>
          <a:xfrm>
            <a:off x="8170606" y="5102942"/>
            <a:ext cx="3608439" cy="1632155"/>
          </a:xfrm>
          <a:prstGeom prst="rect">
            <a:avLst/>
          </a:prstGeom>
          <a:noFill/>
          <a:ln>
            <a:solidFill>
              <a:srgbClr val="3366FF">
                <a:alpha val="87843"/>
              </a:srgbClr>
            </a:solidFill>
          </a:ln>
          <a:effectLst/>
          <a:scene3d>
            <a:camera prst="perspective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46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F182-8DA5-EF9D-B6F0-682B44A4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43B8-00C8-7C39-5735-45A6B651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                                                                   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0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ECBD-2AC1-79D5-8ABD-B87224D79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449147"/>
            <a:ext cx="6705600" cy="2971051"/>
          </a:xfrm>
        </p:spPr>
        <p:txBody>
          <a:bodyPr/>
          <a:lstStyle/>
          <a:p>
            <a:r>
              <a:rPr lang="en-IN">
                <a:solidFill>
                  <a:schemeClr val="bg2"/>
                </a:solidFill>
                <a:latin typeface="Algerian" panose="04020705040A02060702" pitchFamily="82" charset="0"/>
              </a:rPr>
              <a:t>THE ART OF EDITING</a:t>
            </a:r>
            <a:endParaRPr lang="en-US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466CC-CA60-5C6E-6990-1A33D8C02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>
                <a:latin typeface="Baskerville Old Face" panose="02020602080505020303" pitchFamily="18" charset="0"/>
              </a:rPr>
              <a:t>Refining Your Content for Clarity and Impact</a:t>
            </a:r>
            <a:endParaRPr lang="en-US">
              <a:latin typeface="Baskerville Old Face" panose="020206020805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7F0F60-16F7-61D0-88C5-FE1B7551B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55" y="1449147"/>
            <a:ext cx="5220930" cy="226744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5C3257-99C2-0ED6-3249-47A8FB578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374" y="275958"/>
            <a:ext cx="1446427" cy="9530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047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2422-6A66-C3F6-1F26-C5D58282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latin typeface="Algerian" panose="04020705040A02060702" pitchFamily="82" charset="0"/>
              </a:rPr>
              <a:t>What is editing?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41DB-D37B-84A4-FEE9-572898B5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77" y="2133797"/>
            <a:ext cx="4992152" cy="3636511"/>
          </a:xfrm>
        </p:spPr>
        <p:txBody>
          <a:bodyPr/>
          <a:lstStyle/>
          <a:p>
            <a:r>
              <a:rPr lang="en-US" sz="2000">
                <a:latin typeface="Baskerville Old Face" panose="02020602080505020303" pitchFamily="18" charset="0"/>
              </a:rPr>
              <a:t>DEFINITON: Reviewing and revising your content for accuracy ,clarity and quality.</a:t>
            </a:r>
          </a:p>
          <a:p>
            <a:r>
              <a:rPr lang="en-US" sz="2000">
                <a:latin typeface="Baskerville Old Face" panose="02020602080505020303" pitchFamily="18" charset="0"/>
              </a:rPr>
              <a:t>PURPOSE: Improve </a:t>
            </a:r>
            <a:r>
              <a:rPr lang="en-US" sz="2000" err="1">
                <a:latin typeface="Baskerville Old Face" panose="02020602080505020303" pitchFamily="18" charset="0"/>
              </a:rPr>
              <a:t>readability,coherence</a:t>
            </a:r>
            <a:r>
              <a:rPr lang="en-US" sz="2000">
                <a:latin typeface="Baskerville Old Face" panose="02020602080505020303" pitchFamily="18" charset="0"/>
              </a:rPr>
              <a:t> and overall flow.</a:t>
            </a:r>
          </a:p>
          <a:p>
            <a:r>
              <a:rPr lang="en-US" sz="2000">
                <a:latin typeface="Baskerville Old Face" panose="02020602080505020303" pitchFamily="18" charset="0"/>
              </a:rPr>
              <a:t>IMPORTANCE: Enhances </a:t>
            </a:r>
            <a:r>
              <a:rPr lang="en-US" sz="2000" err="1">
                <a:latin typeface="Baskerville Old Face" panose="02020602080505020303" pitchFamily="18" charset="0"/>
              </a:rPr>
              <a:t>credibility,professionalismand</a:t>
            </a:r>
            <a:r>
              <a:rPr lang="en-US" sz="2000">
                <a:latin typeface="Baskerville Old Face" panose="02020602080505020303" pitchFamily="18" charset="0"/>
              </a:rPr>
              <a:t> engagement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A6A8C-E8A5-864C-CA37-656B225E7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87" y="1956618"/>
            <a:ext cx="5534259" cy="4901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3785CB-52C8-9DDA-84EF-1F3A12F58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7664" y="144181"/>
            <a:ext cx="1160207" cy="12734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327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BC1F-FF15-6F85-6440-57FC1B0B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397608"/>
            <a:ext cx="10571998" cy="97045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lgerian" panose="04020705040A02060702" pitchFamily="82" charset="0"/>
              </a:rPr>
              <a:t>TYPES OF EDITING</a:t>
            </a:r>
            <a:endParaRPr lang="en-IN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5EF52-6C64-45AD-B512-A81E7940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772953" cy="3636511"/>
          </a:xfrm>
        </p:spPr>
        <p:txBody>
          <a:bodyPr>
            <a:normAutofit/>
          </a:bodyPr>
          <a:lstStyle/>
          <a:p>
            <a:r>
              <a:rPr lang="en-US" sz="2000">
                <a:latin typeface="Baskerville Old Face" panose="02020602080505020303" pitchFamily="18" charset="0"/>
              </a:rPr>
              <a:t>1.DEVELOPMENTAL EDITING</a:t>
            </a:r>
          </a:p>
          <a:p>
            <a:r>
              <a:rPr lang="en-US" sz="2000">
                <a:latin typeface="Baskerville Old Face" panose="02020602080505020303" pitchFamily="18" charset="0"/>
              </a:rPr>
              <a:t>2.LINE EDITING</a:t>
            </a:r>
          </a:p>
          <a:p>
            <a:r>
              <a:rPr lang="en-US" sz="2000">
                <a:latin typeface="Baskerville Old Face" panose="02020602080505020303" pitchFamily="18" charset="0"/>
              </a:rPr>
              <a:t>3.COPY EDITING</a:t>
            </a:r>
          </a:p>
          <a:p>
            <a:r>
              <a:rPr lang="en-US" sz="2000">
                <a:latin typeface="Baskerville Old Face" panose="02020602080505020303" pitchFamily="18" charset="0"/>
              </a:rPr>
              <a:t>4.PROOFREADING</a:t>
            </a:r>
            <a:endParaRPr lang="en-IN" sz="2000"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53CF6-B377-11A6-546D-4622C4A8D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180" y="1976284"/>
            <a:ext cx="6929107" cy="4881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1C3E62-658E-BAF2-CE1E-B2488DF7B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683" y="283316"/>
            <a:ext cx="1344078" cy="11990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0693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BDF3-2622-6735-F46B-C5245DFB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Algerian" panose="04020705040A02060702" pitchFamily="82" charset="0"/>
              </a:rPr>
              <a:t>The Editing Process</a:t>
            </a:r>
            <a:endParaRPr lang="en-IN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6469F-8BCF-3458-5F4B-0E81ACB8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129804" cy="3636511"/>
          </a:xfrm>
        </p:spPr>
        <p:txBody>
          <a:bodyPr/>
          <a:lstStyle/>
          <a:p>
            <a:r>
              <a:rPr lang="en-US">
                <a:latin typeface="Baskerville Old Face" panose="02020602080505020303" pitchFamily="18" charset="0"/>
              </a:rPr>
              <a:t>1.Review content for </a:t>
            </a:r>
            <a:r>
              <a:rPr lang="en-US" err="1">
                <a:latin typeface="Baskerville Old Face" panose="02020602080505020303" pitchFamily="18" charset="0"/>
              </a:rPr>
              <a:t>clarity,coherenceand</a:t>
            </a:r>
            <a:r>
              <a:rPr lang="en-US">
                <a:latin typeface="Baskerville Old Face" panose="02020602080505020303" pitchFamily="18" charset="0"/>
              </a:rPr>
              <a:t> consistency.</a:t>
            </a:r>
          </a:p>
          <a:p>
            <a:r>
              <a:rPr lang="en-US">
                <a:latin typeface="Baskerville Old Face" panose="02020602080505020303" pitchFamily="18" charset="0"/>
              </a:rPr>
              <a:t>2.Check facts ,accuracy and validity.</a:t>
            </a:r>
          </a:p>
          <a:p>
            <a:r>
              <a:rPr lang="en-US">
                <a:latin typeface="Baskerville Old Face" panose="02020602080505020303" pitchFamily="18" charset="0"/>
              </a:rPr>
              <a:t>3.Revise sentence structure ,grammar and punctuation.</a:t>
            </a:r>
          </a:p>
          <a:p>
            <a:r>
              <a:rPr lang="en-US">
                <a:latin typeface="Baskerville Old Face" panose="02020602080505020303" pitchFamily="18" charset="0"/>
              </a:rPr>
              <a:t>4.Ensure style guide conformity </a:t>
            </a:r>
          </a:p>
          <a:p>
            <a:r>
              <a:rPr lang="en-US">
                <a:latin typeface="Baskerville Old Face" panose="02020602080505020303" pitchFamily="18" charset="0"/>
              </a:rPr>
              <a:t>5.Final proofread.</a:t>
            </a:r>
            <a:endParaRPr lang="en-IN">
              <a:latin typeface="Baskerville Old Face" panose="020206020805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B0A43-22A0-7328-1DEE-462FC71D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6" y="2084635"/>
            <a:ext cx="5437237" cy="4188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C281F7-8BC7-F886-EDCE-162B4AD8A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832" y="447188"/>
            <a:ext cx="1189703" cy="11456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9674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8E73-814D-6FFD-56EF-59C8E52A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 Black" panose="020B0A04020102020204" pitchFamily="34" charset="0"/>
              </a:rPr>
              <a:t>EDITING SKILLS</a:t>
            </a:r>
            <a:endParaRPr lang="en-IN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4559-528C-B2A5-56EE-BD93D78C9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890940" cy="3636511"/>
          </a:xfrm>
        </p:spPr>
        <p:txBody>
          <a:bodyPr>
            <a:normAutofit/>
          </a:bodyPr>
          <a:lstStyle/>
          <a:p>
            <a:r>
              <a:rPr lang="en-US" sz="2000">
                <a:latin typeface="Algerian" panose="04020705040A02060702" pitchFamily="82" charset="0"/>
              </a:rPr>
              <a:t>1.ATTENTION TO DETAIL</a:t>
            </a:r>
          </a:p>
          <a:p>
            <a:r>
              <a:rPr lang="en-US" sz="2000">
                <a:latin typeface="Algerian" panose="04020705040A02060702" pitchFamily="82" charset="0"/>
              </a:rPr>
              <a:t>2.ANALYTICAL THINKING.</a:t>
            </a:r>
          </a:p>
          <a:p>
            <a:r>
              <a:rPr lang="en-US" sz="2000">
                <a:latin typeface="Algerian" panose="04020705040A02060702" pitchFamily="82" charset="0"/>
              </a:rPr>
              <a:t>3.COMMUNICATION</a:t>
            </a:r>
          </a:p>
          <a:p>
            <a:r>
              <a:rPr lang="en-US" sz="2000">
                <a:latin typeface="Algerian" panose="04020705040A02060702" pitchFamily="82" charset="0"/>
              </a:rPr>
              <a:t>4.PATIENCE</a:t>
            </a:r>
          </a:p>
          <a:p>
            <a:r>
              <a:rPr lang="en-US" sz="2000">
                <a:latin typeface="Algerian" panose="04020705040A02060702" pitchFamily="82" charset="0"/>
              </a:rPr>
              <a:t>5.OBJECTIVITY</a:t>
            </a:r>
            <a:endParaRPr lang="en-IN" sz="200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8F29A-D741-3F21-2BA5-9EF5F1CE1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9" y="2514600"/>
            <a:ext cx="5909188" cy="3424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1ED141-98CD-DDB0-B434-29EB617C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323" y="447187"/>
            <a:ext cx="1150219" cy="9704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9492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B2E4-F6A0-3724-C5D6-4D8F4769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 Black" panose="020B0A04020102020204" pitchFamily="34" charset="0"/>
              </a:rPr>
              <a:t>Tools For Editing</a:t>
            </a:r>
            <a:endParaRPr lang="en-IN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80D1-69EA-4727-9A23-97AC8289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Algerian" panose="04020705040A02060702" pitchFamily="82" charset="0"/>
              </a:rPr>
              <a:t>1.Grammarly</a:t>
            </a:r>
          </a:p>
          <a:p>
            <a:r>
              <a:rPr lang="en-US" sz="2000">
                <a:latin typeface="Algerian" panose="04020705040A02060702" pitchFamily="82" charset="0"/>
              </a:rPr>
              <a:t>2.ProWritingAid.</a:t>
            </a:r>
          </a:p>
          <a:p>
            <a:r>
              <a:rPr lang="en-US" sz="2000">
                <a:latin typeface="Algerian" panose="04020705040A02060702" pitchFamily="82" charset="0"/>
              </a:rPr>
              <a:t>3.Hemingway Editor</a:t>
            </a:r>
          </a:p>
          <a:p>
            <a:r>
              <a:rPr lang="en-US" sz="2000">
                <a:latin typeface="Algerian" panose="04020705040A02060702" pitchFamily="82" charset="0"/>
              </a:rPr>
              <a:t>4.Style guides</a:t>
            </a:r>
          </a:p>
          <a:p>
            <a:r>
              <a:rPr lang="en-US" sz="2000">
                <a:latin typeface="Algerian" panose="04020705040A02060702" pitchFamily="82" charset="0"/>
              </a:rPr>
              <a:t>5.Writing apps</a:t>
            </a:r>
            <a:endParaRPr lang="en-IN" sz="200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2EC1D-F04E-2086-C244-CB4FB7FBC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858" y="2104102"/>
            <a:ext cx="6764594" cy="4630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AB408-E62E-DC5C-1EC9-A6CBAD73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967" y="206477"/>
            <a:ext cx="825909" cy="792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769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F3BA-9D27-A4CA-3592-9F328175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Algerian" panose="04020705040A02060702" pitchFamily="82" charset="0"/>
              </a:rPr>
              <a:t>Best Practices</a:t>
            </a:r>
            <a:endParaRPr lang="en-IN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6DE9-611D-305D-0ED7-418714A3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Bookman Old Style" panose="02050604050505020204" pitchFamily="18" charset="0"/>
              </a:rPr>
              <a:t>Take Breaks to maintain focus.</a:t>
            </a:r>
          </a:p>
          <a:p>
            <a:r>
              <a:rPr lang="en-US" sz="2000">
                <a:latin typeface="Bookman Old Style" panose="02050604050505020204" pitchFamily="18" charset="0"/>
              </a:rPr>
              <a:t>Use clear subtitles and titles.</a:t>
            </a:r>
          </a:p>
          <a:p>
            <a:r>
              <a:rPr lang="en-US" sz="2000">
                <a:latin typeface="Bookman Old Style" panose="02050604050505020204" pitchFamily="18" charset="0"/>
              </a:rPr>
              <a:t>Check for Consistency .</a:t>
            </a:r>
          </a:p>
          <a:p>
            <a:r>
              <a:rPr lang="en-US" sz="2000">
                <a:latin typeface="Bookman Old Style" panose="02050604050505020204" pitchFamily="18" charset="0"/>
              </a:rPr>
              <a:t>Read aloud .</a:t>
            </a:r>
          </a:p>
          <a:p>
            <a:r>
              <a:rPr lang="en-US" sz="2000" err="1">
                <a:latin typeface="Bookman Old Style" panose="02050604050505020204" pitchFamily="18" charset="0"/>
              </a:rPr>
              <a:t>Collabrate</a:t>
            </a:r>
            <a:r>
              <a:rPr lang="en-US" sz="2000">
                <a:latin typeface="Bookman Old Style" panose="02050604050505020204" pitchFamily="18" charset="0"/>
              </a:rPr>
              <a:t> with others</a:t>
            </a:r>
            <a:r>
              <a:rPr lang="en-US"/>
              <a:t>.</a:t>
            </a:r>
          </a:p>
          <a:p>
            <a:endParaRPr lang="en-US"/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5FAF9-0A9E-F655-F403-51C722A6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588" y="2394661"/>
            <a:ext cx="5860025" cy="3464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E106A9-7285-BAE3-D7D6-AEB21199E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146" y="447187"/>
            <a:ext cx="1026235" cy="10866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15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51E6-6520-3158-B5A2-3147134A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10" y="443924"/>
            <a:ext cx="10571998" cy="1247224"/>
          </a:xfrm>
        </p:spPr>
        <p:txBody>
          <a:bodyPr/>
          <a:lstStyle/>
          <a:p>
            <a:r>
              <a:rPr lang="en-US" sz="8800">
                <a:solidFill>
                  <a:schemeClr val="bg1"/>
                </a:solidFill>
                <a:latin typeface="Algerian" panose="04020705040A02060702" pitchFamily="82" charset="0"/>
              </a:rPr>
              <a:t>C</a:t>
            </a:r>
            <a:r>
              <a:rPr lang="en-US" sz="6000">
                <a:solidFill>
                  <a:schemeClr val="bg1"/>
                </a:solidFill>
                <a:latin typeface="Algerian" panose="04020705040A02060702" pitchFamily="82" charset="0"/>
              </a:rPr>
              <a:t>onclusion</a:t>
            </a:r>
            <a:endParaRPr lang="en-IN" sz="600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A841-1D45-8B25-9581-319CF758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>
            <a:normAutofit/>
          </a:bodyPr>
          <a:lstStyle/>
          <a:p>
            <a:r>
              <a:rPr lang="en-US" sz="2000">
                <a:latin typeface="Bookman Old Style" panose="02050604050505020204" pitchFamily="18" charset="0"/>
              </a:rPr>
              <a:t>Summary: Editing ensures content quality, clarity and impact.</a:t>
            </a:r>
          </a:p>
          <a:p>
            <a:r>
              <a:rPr lang="en-US" sz="2000">
                <a:latin typeface="Bookman Old Style" panose="02050604050505020204" pitchFamily="18" charset="0"/>
              </a:rPr>
              <a:t>Call to action: </a:t>
            </a:r>
            <a:r>
              <a:rPr lang="en-US" sz="2000" err="1">
                <a:latin typeface="Bookman Old Style" panose="02050604050505020204" pitchFamily="18" charset="0"/>
              </a:rPr>
              <a:t>Priortize</a:t>
            </a:r>
            <a:r>
              <a:rPr lang="en-US" sz="2000">
                <a:latin typeface="Bookman Old Style" panose="02050604050505020204" pitchFamily="18" charset="0"/>
              </a:rPr>
              <a:t> editing for effective communication</a:t>
            </a:r>
          </a:p>
          <a:p>
            <a:r>
              <a:rPr lang="en-US" sz="2000">
                <a:latin typeface="Bookman Old Style" panose="02050604050505020204" pitchFamily="18" charset="0"/>
              </a:rPr>
              <a:t>Image: A Graphic representing  refinement or improvement.</a:t>
            </a:r>
            <a:endParaRPr lang="en-IN" sz="200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E1E0C-C6D5-C961-E29A-77B960C5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92340"/>
            <a:ext cx="6019800" cy="36365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374A2F-40D8-446B-92C1-C19FAE2E9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820" y="443924"/>
            <a:ext cx="973394" cy="9620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4922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218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Quotable</vt:lpstr>
      <vt:lpstr>PowerPoint Presentation</vt:lpstr>
      <vt:lpstr>THE ART OF EDITING</vt:lpstr>
      <vt:lpstr>What is editing?</vt:lpstr>
      <vt:lpstr>TYPES OF EDITING</vt:lpstr>
      <vt:lpstr>The Editing Process</vt:lpstr>
      <vt:lpstr>EDITING SKILLS</vt:lpstr>
      <vt:lpstr>Tools For Editing</vt:lpstr>
      <vt:lpstr>Best Practices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EDITING</dc:title>
  <dc:creator>trisanth sai</dc:creator>
  <cp:lastModifiedBy>trisanth sai</cp:lastModifiedBy>
  <cp:revision>2</cp:revision>
  <dcterms:created xsi:type="dcterms:W3CDTF">2024-10-27T16:10:03Z</dcterms:created>
  <dcterms:modified xsi:type="dcterms:W3CDTF">2024-11-04T03:58:25Z</dcterms:modified>
</cp:coreProperties>
</file>