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98" d="100"/>
          <a:sy n="98" d="100"/>
        </p:scale>
        <p:origin x="-64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E80C2F-2CCA-C448-8A0D-A89CFD2F6C1B}"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E80C2F-2CCA-C448-8A0D-A89CFD2F6C1B}"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E80C2F-2CCA-C448-8A0D-A89CFD2F6C1B}"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E80C2F-2CCA-C448-8A0D-A89CFD2F6C1B}"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80C2F-2CCA-C448-8A0D-A89CFD2F6C1B}"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E80C2F-2CCA-C448-8A0D-A89CFD2F6C1B}" type="datetimeFigureOut">
              <a:rPr lang="en-US" smtClean="0"/>
              <a:t>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E80C2F-2CCA-C448-8A0D-A89CFD2F6C1B}" type="datetimeFigureOut">
              <a:rPr lang="en-US" smtClean="0"/>
              <a:t>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E80C2F-2CCA-C448-8A0D-A89CFD2F6C1B}" type="datetimeFigureOut">
              <a:rPr lang="en-US" smtClean="0"/>
              <a:t>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80C2F-2CCA-C448-8A0D-A89CFD2F6C1B}" type="datetimeFigureOut">
              <a:rPr lang="en-US" smtClean="0"/>
              <a:t>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80C2F-2CCA-C448-8A0D-A89CFD2F6C1B}" type="datetimeFigureOut">
              <a:rPr lang="en-US" smtClean="0"/>
              <a:t>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E80C2F-2CCA-C448-8A0D-A89CFD2F6C1B}" type="datetimeFigureOut">
              <a:rPr lang="en-US" smtClean="0"/>
              <a:t>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04888-2381-0F4F-A69B-6BCFB644D8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80C2F-2CCA-C448-8A0D-A89CFD2F6C1B}" type="datetimeFigureOut">
              <a:rPr lang="en-US" smtClean="0"/>
              <a:t>7/10/13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04888-2381-0F4F-A69B-6BCFB644D8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background.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524000" y="1143000"/>
            <a:ext cx="6248400" cy="2822575"/>
          </a:xfrm>
        </p:spPr>
        <p:txBody>
          <a:bodyPr>
            <a:normAutofit/>
          </a:bodyPr>
          <a:lstStyle/>
          <a:p>
            <a:r>
              <a:rPr lang="en-US" sz="6600" b="1" dirty="0" smtClean="0"/>
              <a:t>Catch the Penguin</a:t>
            </a:r>
            <a:endParaRPr lang="en-US" sz="6600" b="1" dirty="0"/>
          </a:p>
        </p:txBody>
      </p:sp>
      <p:sp>
        <p:nvSpPr>
          <p:cNvPr id="3" name="Subtitle 2"/>
          <p:cNvSpPr>
            <a:spLocks noGrp="1"/>
          </p:cNvSpPr>
          <p:nvPr>
            <p:ph type="subTitle" idx="1"/>
          </p:nvPr>
        </p:nvSpPr>
        <p:spPr>
          <a:xfrm>
            <a:off x="1371600" y="4495800"/>
            <a:ext cx="6400800" cy="1752600"/>
          </a:xfrm>
        </p:spPr>
        <p:txBody>
          <a:bodyPr/>
          <a:lstStyle/>
          <a:p>
            <a:r>
              <a:rPr lang="en-US" dirty="0" smtClean="0"/>
              <a:t>By</a:t>
            </a:r>
          </a:p>
          <a:p>
            <a:r>
              <a:rPr lang="en-US" dirty="0" smtClean="0"/>
              <a:t>Samantha Yim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background.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685800" y="76200"/>
            <a:ext cx="8229600" cy="1143000"/>
          </a:xfrm>
        </p:spPr>
        <p:txBody>
          <a:bodyPr/>
          <a:lstStyle/>
          <a:p>
            <a:r>
              <a:rPr lang="en-US" dirty="0" smtClean="0"/>
              <a:t>Description of Game</a:t>
            </a:r>
            <a:endParaRPr lang="en-US" dirty="0"/>
          </a:p>
        </p:txBody>
      </p:sp>
      <p:pic>
        <p:nvPicPr>
          <p:cNvPr id="5123" name="Picture 3"/>
          <p:cNvPicPr>
            <a:picLocks noChangeAspect="1" noChangeArrowheads="1"/>
          </p:cNvPicPr>
          <p:nvPr/>
        </p:nvPicPr>
        <p:blipFill>
          <a:blip r:embed="rId3"/>
          <a:srcRect/>
          <a:stretch>
            <a:fillRect/>
          </a:stretch>
        </p:blipFill>
        <p:spPr bwMode="auto">
          <a:xfrm>
            <a:off x="6019800" y="0"/>
            <a:ext cx="1905000" cy="1911447"/>
          </a:xfrm>
          <a:prstGeom prst="rect">
            <a:avLst/>
          </a:prstGeom>
          <a:noFill/>
          <a:ln w="9525">
            <a:noFill/>
            <a:miter lim="800000"/>
            <a:headEnd/>
            <a:tailEnd/>
          </a:ln>
          <a:effectLst/>
        </p:spPr>
      </p:pic>
      <p:sp>
        <p:nvSpPr>
          <p:cNvPr id="3" name="Content Placeholder 2"/>
          <p:cNvSpPr>
            <a:spLocks noGrp="1"/>
          </p:cNvSpPr>
          <p:nvPr>
            <p:ph idx="1"/>
          </p:nvPr>
        </p:nvSpPr>
        <p:spPr>
          <a:xfrm>
            <a:off x="457200" y="1911446"/>
            <a:ext cx="7848600" cy="4822033"/>
          </a:xfrm>
        </p:spPr>
        <p:txBody>
          <a:bodyPr vert="horz" wrap="square" anchor="t" anchorCtr="0">
            <a:normAutofit fontScale="92500" lnSpcReduction="20000"/>
          </a:bodyPr>
          <a:lstStyle/>
          <a:p>
            <a:pPr indent="-347472"/>
            <a:r>
              <a:rPr lang="en-US" dirty="0" smtClean="0"/>
              <a:t>Catch the penguin is a fun, simple, loveable game that’s very easy to play. The objective of the game is to repeatedly catch the penguin as many times as you can in a minute. Now the player, you, gets to be an alligator, so in theory you are eating the penguin. Each time the alligator eats the penguin you get a point. The biggest point of the game is just to beat yourself really. You are trying to beat you’re your own high score which I know is actually pretty addicting cause you always want to do better than before!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background.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0" y="0"/>
            <a:ext cx="5943600" cy="1143000"/>
          </a:xfrm>
        </p:spPr>
        <p:txBody>
          <a:bodyPr>
            <a:normAutofit fontScale="90000"/>
          </a:bodyPr>
          <a:lstStyle/>
          <a:p>
            <a:r>
              <a:rPr lang="en-US" dirty="0" smtClean="0"/>
              <a:t>Why I Chose to do this Game</a:t>
            </a:r>
            <a:endParaRPr lang="en-US" dirty="0"/>
          </a:p>
        </p:txBody>
      </p:sp>
      <p:sp>
        <p:nvSpPr>
          <p:cNvPr id="3" name="Content Placeholder 2"/>
          <p:cNvSpPr>
            <a:spLocks noGrp="1"/>
          </p:cNvSpPr>
          <p:nvPr>
            <p:ph idx="1"/>
          </p:nvPr>
        </p:nvSpPr>
        <p:spPr>
          <a:xfrm>
            <a:off x="457200" y="1417638"/>
            <a:ext cx="8229600" cy="5257800"/>
          </a:xfrm>
        </p:spPr>
        <p:txBody>
          <a:bodyPr>
            <a:normAutofit fontScale="92500" lnSpcReduction="10000"/>
          </a:bodyPr>
          <a:lstStyle/>
          <a:p>
            <a:r>
              <a:rPr lang="en-US" dirty="0" smtClean="0"/>
              <a:t>I could say a bunch of things about how I thought it would appeal to the minds of everyone or how it’s simplicity is why I chose it but those really aren’t the reasons I chose to do this game although they are some. The main reason I wanted to make this game was because  I love penguins! Who doesn’t? I decided I wanted to do a game with penguins and then the more I thought the more I realized that it would be appealing to people and that it’s simplicity would be simple enough people would want to play but not so simple that people got bored.</a:t>
            </a:r>
            <a:endParaRPr lang="en-US" dirty="0"/>
          </a:p>
        </p:txBody>
      </p:sp>
      <p:pic>
        <p:nvPicPr>
          <p:cNvPr id="4" name="Picture 3" descr="alligator.png"/>
          <p:cNvPicPr>
            <a:picLocks noChangeAspect="1"/>
          </p:cNvPicPr>
          <p:nvPr/>
        </p:nvPicPr>
        <p:blipFill>
          <a:blip r:embed="rId3"/>
          <a:stretch>
            <a:fillRect/>
          </a:stretch>
        </p:blipFill>
        <p:spPr>
          <a:xfrm>
            <a:off x="5181600" y="-381000"/>
            <a:ext cx="3810000" cy="19659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background.jpg"/>
          <p:cNvPicPr>
            <a:picLocks noChangeAspect="1"/>
          </p:cNvPicPr>
          <p:nvPr/>
        </p:nvPicPr>
        <p:blipFill>
          <a:blip r:embed="rId2"/>
          <a:stretch>
            <a:fillRect/>
          </a:stretch>
        </p:blipFill>
        <p:spPr>
          <a:xfrm>
            <a:off x="0" y="0"/>
            <a:ext cx="9144000" cy="6858000"/>
          </a:xfrm>
          <a:prstGeom prst="rect">
            <a:avLst/>
          </a:prstGeom>
        </p:spPr>
      </p:pic>
      <p:pic>
        <p:nvPicPr>
          <p:cNvPr id="5" name="Picture 3"/>
          <p:cNvPicPr>
            <a:picLocks noChangeAspect="1" noChangeArrowheads="1"/>
          </p:cNvPicPr>
          <p:nvPr/>
        </p:nvPicPr>
        <p:blipFill>
          <a:blip r:embed="rId3"/>
          <a:srcRect/>
          <a:stretch>
            <a:fillRect/>
          </a:stretch>
        </p:blipFill>
        <p:spPr bwMode="auto">
          <a:xfrm>
            <a:off x="6477589" y="912670"/>
            <a:ext cx="685211" cy="687529"/>
          </a:xfrm>
          <a:prstGeom prst="rect">
            <a:avLst/>
          </a:prstGeom>
          <a:noFill/>
          <a:ln w="9525">
            <a:noFill/>
            <a:miter lim="800000"/>
            <a:headEnd/>
            <a:tailEnd/>
          </a:ln>
          <a:effectLst/>
        </p:spPr>
      </p:pic>
      <p:sp>
        <p:nvSpPr>
          <p:cNvPr id="2" name="Title 1"/>
          <p:cNvSpPr>
            <a:spLocks noGrp="1"/>
          </p:cNvSpPr>
          <p:nvPr>
            <p:ph type="title"/>
          </p:nvPr>
        </p:nvSpPr>
        <p:spPr>
          <a:xfrm>
            <a:off x="-228600" y="0"/>
            <a:ext cx="6096000" cy="1143000"/>
          </a:xfrm>
        </p:spPr>
        <p:txBody>
          <a:bodyPr/>
          <a:lstStyle/>
          <a:p>
            <a:r>
              <a:rPr lang="en-US" dirty="0" smtClean="0"/>
              <a:t>Why this game ROCKS!</a:t>
            </a:r>
            <a:endParaRPr lang="en-US" dirty="0"/>
          </a:p>
        </p:txBody>
      </p:sp>
      <p:sp>
        <p:nvSpPr>
          <p:cNvPr id="3" name="Content Placeholder 2"/>
          <p:cNvSpPr>
            <a:spLocks noGrp="1"/>
          </p:cNvSpPr>
          <p:nvPr>
            <p:ph idx="1"/>
          </p:nvPr>
        </p:nvSpPr>
        <p:spPr/>
        <p:txBody>
          <a:bodyPr>
            <a:normAutofit lnSpcReduction="10000"/>
          </a:bodyPr>
          <a:lstStyle/>
          <a:p>
            <a:r>
              <a:rPr lang="en-US" dirty="0" smtClean="0"/>
              <a:t>This game is great! It is so fun and easy to play and that is why it rocks. People hate games that are very difficult or have to many things going at one time. Playing a simple game is what’s fun and enjoyable to everyone, not just youth! Kids, teenagers, adults, elderly, anyone can play it’s that easy! Originally this wasn’t the game I intended to do however I think this version is like catch the penguins 2.0. Plus it is an alligator eating a penguin, how cool is that!</a:t>
            </a:r>
            <a:endParaRPr lang="en-US" dirty="0"/>
          </a:p>
        </p:txBody>
      </p:sp>
      <p:pic>
        <p:nvPicPr>
          <p:cNvPr id="4" name="Picture 3" descr="alligator.png"/>
          <p:cNvPicPr>
            <a:picLocks noChangeAspect="1"/>
          </p:cNvPicPr>
          <p:nvPr/>
        </p:nvPicPr>
        <p:blipFill>
          <a:blip r:embed="rId4"/>
          <a:stretch>
            <a:fillRect/>
          </a:stretch>
        </p:blipFill>
        <p:spPr>
          <a:xfrm>
            <a:off x="4114800" y="607795"/>
            <a:ext cx="2362789" cy="1219200"/>
          </a:xfrm>
          <a:prstGeom prst="rect">
            <a:avLst/>
          </a:prstGeom>
        </p:spPr>
      </p:pic>
      <p:sp>
        <p:nvSpPr>
          <p:cNvPr id="6" name="Cloud Callout 5"/>
          <p:cNvSpPr/>
          <p:nvPr/>
        </p:nvSpPr>
        <p:spPr>
          <a:xfrm>
            <a:off x="6744583" y="0"/>
            <a:ext cx="1599612" cy="992405"/>
          </a:xfrm>
          <a:prstGeom prst="cloudCallout">
            <a:avLst/>
          </a:prstGeom>
          <a:ln/>
        </p:spPr>
        <p:style>
          <a:lnRef idx="1">
            <a:schemeClr val="accent1"/>
          </a:lnRef>
          <a:fillRef idx="3">
            <a:schemeClr val="accent1"/>
          </a:fillRef>
          <a:effectRef idx="2">
            <a:schemeClr val="accent1"/>
          </a:effectRef>
          <a:fontRef idx="minor">
            <a:schemeClr val="lt1"/>
          </a:fontRef>
        </p:style>
        <p:txBody>
          <a:bodyPr/>
          <a:lstStyle/>
          <a:p>
            <a:r>
              <a:rPr lang="en-US" sz="1400" dirty="0" smtClean="0"/>
              <a:t>He’s getting oddly close…</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TotalTime>
  <Words>352</Words>
  <Application>Microsoft Macintosh PowerPoint</Application>
  <PresentationFormat>On-screen Show (4:3)</PresentationFormat>
  <Paragraphs>10</Paragraphs>
  <Slides>4</Slides>
  <Notes>0</Notes>
  <HiddenSlides>0</HiddenSlides>
  <MMClips>0</MMClips>
  <ScaleCrop>false</ScaleCrop>
  <HeadingPairs>
    <vt:vector size="4" baseType="variant">
      <vt:variant>
        <vt:lpstr>Design Template</vt:lpstr>
      </vt:variant>
      <vt:variant>
        <vt:i4>1</vt:i4>
      </vt:variant>
      <vt:variant>
        <vt:lpstr>Slide Titles</vt:lpstr>
      </vt:variant>
      <vt:variant>
        <vt:i4>4</vt:i4>
      </vt:variant>
    </vt:vector>
  </HeadingPairs>
  <TitlesOfParts>
    <vt:vector size="5" baseType="lpstr">
      <vt:lpstr>Office Theme</vt:lpstr>
      <vt:lpstr>Catch the Penguin</vt:lpstr>
      <vt:lpstr>Description of Game</vt:lpstr>
      <vt:lpstr>Why I Chose to do this Game</vt:lpstr>
      <vt:lpstr>Why this game ROCKS!</vt:lpstr>
    </vt:vector>
  </TitlesOfParts>
  <Company>Coronado schools</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the Penguin</dc:title>
  <dc:creator>Samantha  Yim</dc:creator>
  <cp:lastModifiedBy>Samantha  Yim</cp:lastModifiedBy>
  <cp:revision>3</cp:revision>
  <dcterms:created xsi:type="dcterms:W3CDTF">2013-07-11T01:07:50Z</dcterms:created>
  <dcterms:modified xsi:type="dcterms:W3CDTF">2013-07-11T02:49:58Z</dcterms:modified>
</cp:coreProperties>
</file>