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42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31D2-FFEF-420C-85DF-CF9F804945DD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8594-C2F2-41FA-B750-05A0943F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2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31D2-FFEF-420C-85DF-CF9F804945DD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8594-C2F2-41FA-B750-05A0943F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6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31D2-FFEF-420C-85DF-CF9F804945DD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8594-C2F2-41FA-B750-05A0943F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6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31D2-FFEF-420C-85DF-CF9F804945DD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8594-C2F2-41FA-B750-05A0943F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2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31D2-FFEF-420C-85DF-CF9F804945DD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8594-C2F2-41FA-B750-05A0943F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31D2-FFEF-420C-85DF-CF9F804945DD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8594-C2F2-41FA-B750-05A0943F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1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31D2-FFEF-420C-85DF-CF9F804945DD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8594-C2F2-41FA-B750-05A0943F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31D2-FFEF-420C-85DF-CF9F804945DD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8594-C2F2-41FA-B750-05A0943F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9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31D2-FFEF-420C-85DF-CF9F804945DD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8594-C2F2-41FA-B750-05A0943F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5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31D2-FFEF-420C-85DF-CF9F804945DD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8594-C2F2-41FA-B750-05A0943F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3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31D2-FFEF-420C-85DF-CF9F804945DD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8594-C2F2-41FA-B750-05A0943F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0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031D2-FFEF-420C-85DF-CF9F804945DD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68594-C2F2-41FA-B750-05A0943F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1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816" y="304800"/>
            <a:ext cx="7772400" cy="914400"/>
          </a:xfrm>
        </p:spPr>
        <p:txBody>
          <a:bodyPr/>
          <a:lstStyle/>
          <a:p>
            <a:pPr algn="ctr"/>
            <a:r>
              <a:rPr lang="en-US" dirty="0" smtClean="0"/>
              <a:t>Flow Chart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6759" y="275364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Chocolate bar moves.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1419759" y="3122972"/>
            <a:ext cx="0" cy="6974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8089" y="328704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759" y="3962400"/>
            <a:ext cx="24384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Potential hazard of getting shot by a granola bar.</a:t>
            </a:r>
            <a:endParaRPr lang="en-US" sz="1600" dirty="0"/>
          </a:p>
        </p:txBody>
      </p:sp>
      <p:cxnSp>
        <p:nvCxnSpPr>
          <p:cNvPr id="15" name="Straight Arrow Connector 14"/>
          <p:cNvCxnSpPr>
            <a:stCxn id="8" idx="3"/>
            <a:endCxn id="8" idx="3"/>
          </p:cNvCxnSpPr>
          <p:nvPr/>
        </p:nvCxnSpPr>
        <p:spPr>
          <a:xfrm>
            <a:off x="2562759" y="2938306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3"/>
          </p:cNvCxnSpPr>
          <p:nvPr/>
        </p:nvCxnSpPr>
        <p:spPr>
          <a:xfrm>
            <a:off x="2562759" y="2938306"/>
            <a:ext cx="990600" cy="402157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3"/>
          </p:cNvCxnSpPr>
          <p:nvPr/>
        </p:nvCxnSpPr>
        <p:spPr>
          <a:xfrm flipV="1">
            <a:off x="2562759" y="2589572"/>
            <a:ext cx="990600" cy="348734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22806" y="2579273"/>
            <a:ext cx="59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57135" y="3052188"/>
            <a:ext cx="202926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Chocolate bar moves into the line of fire.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55209" y="1913574"/>
            <a:ext cx="1828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Granola bar fires.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7" idx="2"/>
          </p:cNvCxnSpPr>
          <p:nvPr/>
        </p:nvCxnSpPr>
        <p:spPr>
          <a:xfrm>
            <a:off x="1269609" y="2282906"/>
            <a:ext cx="0" cy="4577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37206" y="2295937"/>
            <a:ext cx="265879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Chocolate bar dodges fire and retaliates by firing back.</a:t>
            </a:r>
            <a:endParaRPr lang="en-US" sz="1600" dirty="0"/>
          </a:p>
        </p:txBody>
      </p:sp>
      <p:cxnSp>
        <p:nvCxnSpPr>
          <p:cNvPr id="36" name="Straight Arrow Connector 35"/>
          <p:cNvCxnSpPr>
            <a:stCxn id="22" idx="2"/>
          </p:cNvCxnSpPr>
          <p:nvPr/>
        </p:nvCxnSpPr>
        <p:spPr>
          <a:xfrm flipH="1">
            <a:off x="2707152" y="3636963"/>
            <a:ext cx="1764616" cy="4778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096000" y="1740932"/>
            <a:ext cx="533400" cy="5550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858022" y="311264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Hit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096000" y="2880712"/>
            <a:ext cx="609600" cy="4638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15000" y="172125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58000" y="3174109"/>
            <a:ext cx="16922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Granola bar is destroyed.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705600" y="1556266"/>
            <a:ext cx="2209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Granola bar is still a potential hazard to the Factory.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416915" y="4780470"/>
            <a:ext cx="1151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</a:t>
            </a:r>
            <a:r>
              <a:rPr lang="en-US" sz="1400" baseline="30000" dirty="0" smtClean="0">
                <a:solidFill>
                  <a:srgbClr val="FF0000"/>
                </a:solidFill>
              </a:rPr>
              <a:t>st</a:t>
            </a:r>
            <a:r>
              <a:rPr lang="en-US" sz="1400" dirty="0" smtClean="0">
                <a:solidFill>
                  <a:srgbClr val="FF0000"/>
                </a:solidFill>
              </a:rPr>
              <a:t> -9</a:t>
            </a:r>
            <a:r>
              <a:rPr lang="en-US" sz="1400" baseline="30000" dirty="0" smtClean="0">
                <a:solidFill>
                  <a:srgbClr val="FF0000"/>
                </a:solidFill>
              </a:rPr>
              <a:t>th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injury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941906" y="4541273"/>
            <a:ext cx="1259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10</a:t>
            </a:r>
            <a:r>
              <a:rPr lang="en-US" sz="1600" baseline="30000" dirty="0" smtClean="0">
                <a:solidFill>
                  <a:srgbClr val="FF0000"/>
                </a:solidFill>
              </a:rPr>
              <a:t>th</a:t>
            </a:r>
            <a:r>
              <a:rPr lang="en-US" sz="1600" dirty="0" smtClean="0">
                <a:solidFill>
                  <a:srgbClr val="FF0000"/>
                </a:solidFill>
              </a:rPr>
              <a:t> injury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59" name="Straight Arrow Connector 58"/>
          <p:cNvCxnSpPr>
            <a:stCxn id="13" idx="2"/>
          </p:cNvCxnSpPr>
          <p:nvPr/>
        </p:nvCxnSpPr>
        <p:spPr>
          <a:xfrm>
            <a:off x="1495959" y="4547175"/>
            <a:ext cx="0" cy="9392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522806" y="4547175"/>
            <a:ext cx="934329" cy="6344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0438" y="5489917"/>
            <a:ext cx="29419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Chocolate bar has  chance for victory.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571582" y="5088247"/>
            <a:ext cx="214341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Chocolate bar must surrender himself.</a:t>
            </a:r>
            <a:endParaRPr lang="en-US" dirty="0"/>
          </a:p>
        </p:txBody>
      </p:sp>
      <p:cxnSp>
        <p:nvCxnSpPr>
          <p:cNvPr id="68" name="Curved Connector 67"/>
          <p:cNvCxnSpPr>
            <a:stCxn id="45" idx="0"/>
          </p:cNvCxnSpPr>
          <p:nvPr/>
        </p:nvCxnSpPr>
        <p:spPr>
          <a:xfrm rot="16200000" flipH="1" flipV="1">
            <a:off x="4704890" y="-1015024"/>
            <a:ext cx="534320" cy="5676900"/>
          </a:xfrm>
          <a:prstGeom prst="curvedConnector4">
            <a:avLst>
              <a:gd name="adj1" fmla="val -42783"/>
              <a:gd name="adj2" fmla="val 59732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6" idx="3"/>
          </p:cNvCxnSpPr>
          <p:nvPr/>
        </p:nvCxnSpPr>
        <p:spPr>
          <a:xfrm flipV="1">
            <a:off x="5715000" y="5411412"/>
            <a:ext cx="1371600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239000" y="5272913"/>
            <a:ext cx="13112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Game Over.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06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Flow Chart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Chart</dc:title>
  <dc:creator>roshan-computer</dc:creator>
  <cp:lastModifiedBy>roshan-computer</cp:lastModifiedBy>
  <cp:revision>1</cp:revision>
  <dcterms:created xsi:type="dcterms:W3CDTF">2013-07-10T22:14:19Z</dcterms:created>
  <dcterms:modified xsi:type="dcterms:W3CDTF">2013-07-10T22:16:29Z</dcterms:modified>
</cp:coreProperties>
</file>