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Nunito" charset="0"/>
      <p:regular r:id="rId16"/>
      <p:bold r:id="rId17"/>
      <p:italic r:id="rId18"/>
      <p:boldItalic r:id="rId19"/>
    </p:embeddedFont>
    <p:embeddedFont>
      <p:font typeface="Calibri" pitchFamily="34" charset="0"/>
      <p:regular r:id="rId20"/>
      <p:bold r:id="rId21"/>
      <p:italic r:id="rId22"/>
      <p:boldItalic r:id="rId23"/>
    </p:embeddedFont>
    <p:embeddedFont>
      <p:font typeface="Lato" charset="0"/>
      <p:regular r:id="rId24"/>
      <p:bold r:id="rId25"/>
      <p:italic r:id="rId26"/>
      <p:boldItalic r:id="rId27"/>
    </p:embeddedFont>
    <p:embeddedFont>
      <p:font typeface="Oswald"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110" d="100"/>
          <a:sy n="110" d="100"/>
        </p:scale>
        <p:origin x="-653" y="-91"/>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7d21a097a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7d21a097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790edbe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f790edbe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f790edbe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f790edbe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f790edbe1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f790edbe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790edbe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790edb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790edbe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790edbe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90edbe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790edbe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790edbe1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790edbe1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790edbe1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790edbe1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790edbe1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790edbe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790edbe1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790edbe1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790edbe1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790edbe1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STUDENT </a:t>
            </a:r>
            <a:r>
              <a:rPr lang="en" dirty="0" smtClean="0"/>
              <a:t>NAME: </a:t>
            </a:r>
            <a:r>
              <a:rPr lang="en" dirty="0" smtClean="0"/>
              <a:t>TRISHA.T</a:t>
            </a:r>
            <a:endParaRPr dirty="0"/>
          </a:p>
          <a:p>
            <a:pPr marL="0" lvl="0" indent="0" algn="ctr" rtl="0">
              <a:spcBef>
                <a:spcPts val="0"/>
              </a:spcBef>
              <a:spcAft>
                <a:spcPts val="0"/>
              </a:spcAft>
              <a:buNone/>
            </a:pPr>
            <a:r>
              <a:rPr lang="en" dirty="0"/>
              <a:t>REG NO: </a:t>
            </a:r>
            <a:r>
              <a:rPr lang="en" dirty="0" smtClean="0"/>
              <a:t>122203913</a:t>
            </a:r>
            <a:endParaRPr dirty="0"/>
          </a:p>
          <a:p>
            <a:pPr marL="0" lvl="0" indent="0" algn="ctr" rtl="0">
              <a:spcBef>
                <a:spcPts val="0"/>
              </a:spcBef>
              <a:spcAft>
                <a:spcPts val="0"/>
              </a:spcAft>
              <a:buNone/>
            </a:pPr>
            <a:r>
              <a:rPr lang="en" dirty="0"/>
              <a:t>DEPARTMENT:BCOM CS</a:t>
            </a:r>
            <a:endParaRPr dirty="0"/>
          </a:p>
          <a:p>
            <a:pPr marL="0" lvl="0" indent="0" algn="ctr" rtl="0">
              <a:spcBef>
                <a:spcPts val="0"/>
              </a:spcBef>
              <a:spcAft>
                <a:spcPts val="0"/>
              </a:spcAft>
              <a:buNone/>
            </a:pPr>
            <a:r>
              <a:rPr lang="en" dirty="0"/>
              <a:t>COLLEGE: SSSJ WOMEN COLLEGE</a:t>
            </a: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30" name="Google Shape;130;p13"/>
          <p:cNvSpPr txBox="1"/>
          <p:nvPr/>
        </p:nvSpPr>
        <p:spPr>
          <a:xfrm>
            <a:off x="630000" y="1024925"/>
            <a:ext cx="7538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a:t>
            </a:r>
            <a:endParaRPr/>
          </a:p>
        </p:txBody>
      </p:sp>
      <p:sp>
        <p:nvSpPr>
          <p:cNvPr id="188" name="Google Shape;188;p22"/>
          <p:cNvSpPr txBox="1">
            <a:spLocks noGrp="1"/>
          </p:cNvSpPr>
          <p:nvPr>
            <p:ph type="body" idx="1"/>
          </p:nvPr>
        </p:nvSpPr>
        <p:spPr>
          <a:xfrm>
            <a:off x="819150" y="1636200"/>
            <a:ext cx="7505700" cy="2802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700" u="sng">
                <a:latin typeface="Oswald"/>
                <a:ea typeface="Oswald"/>
                <a:cs typeface="Oswald"/>
                <a:sym typeface="Oswald"/>
              </a:rPr>
              <a:t>TABLE :</a:t>
            </a:r>
            <a:r>
              <a:rPr lang="en" sz="1350" u="sng">
                <a:solidFill>
                  <a:srgbClr val="001D35"/>
                </a:solidFill>
                <a:highlight>
                  <a:srgbClr val="FFFFFF"/>
                </a:highlight>
                <a:latin typeface="Arial"/>
                <a:ea typeface="Arial"/>
                <a:cs typeface="Arial"/>
                <a:sym typeface="Arial"/>
              </a:rPr>
              <a:t> </a:t>
            </a:r>
            <a:r>
              <a:rPr lang="en" sz="2750">
                <a:solidFill>
                  <a:srgbClr val="001D35"/>
                </a:solidFill>
                <a:highlight>
                  <a:srgbClr val="FFFFFF"/>
                </a:highlight>
                <a:latin typeface="Oswald"/>
                <a:ea typeface="Oswald"/>
                <a:cs typeface="Oswald"/>
                <a:sym typeface="Oswald"/>
              </a:rPr>
              <a:t>t</a:t>
            </a:r>
            <a:r>
              <a:rPr lang="en" sz="2350">
                <a:solidFill>
                  <a:srgbClr val="001D35"/>
                </a:solidFill>
                <a:highlight>
                  <a:srgbClr val="FFFFFF"/>
                </a:highlight>
                <a:latin typeface="Oswald"/>
                <a:ea typeface="Oswald"/>
                <a:cs typeface="Oswald"/>
                <a:sym typeface="Oswald"/>
              </a:rPr>
              <a:t>able is a container for data that is organized in rows and columns. Tables are a way to organize related data and make it easier to analyze and manage.</a:t>
            </a:r>
            <a:endParaRPr sz="2350">
              <a:solidFill>
                <a:srgbClr val="001D35"/>
              </a:solidFill>
              <a:highlight>
                <a:srgbClr val="FFFFFF"/>
              </a:highlight>
              <a:latin typeface="Oswald"/>
              <a:ea typeface="Oswald"/>
              <a:cs typeface="Oswald"/>
              <a:sym typeface="Oswald"/>
            </a:endParaRPr>
          </a:p>
          <a:p>
            <a:pPr marL="0" lvl="0" indent="0" algn="just" rtl="0">
              <a:spcBef>
                <a:spcPts val="1200"/>
              </a:spcBef>
              <a:spcAft>
                <a:spcPts val="1200"/>
              </a:spcAft>
              <a:buNone/>
            </a:pPr>
            <a:r>
              <a:rPr lang="en" sz="2350" u="sng">
                <a:solidFill>
                  <a:srgbClr val="001D35"/>
                </a:solidFill>
                <a:highlight>
                  <a:srgbClr val="FFFFFF"/>
                </a:highlight>
                <a:latin typeface="Oswald"/>
                <a:ea typeface="Oswald"/>
                <a:cs typeface="Oswald"/>
                <a:sym typeface="Oswald"/>
              </a:rPr>
              <a:t>TABLE ANALYSIS</a:t>
            </a:r>
            <a:r>
              <a:rPr lang="en" sz="2350">
                <a:solidFill>
                  <a:srgbClr val="001D35"/>
                </a:solidFill>
                <a:highlight>
                  <a:srgbClr val="FFFFFF"/>
                </a:highlight>
                <a:latin typeface="Oswald"/>
                <a:ea typeface="Oswald"/>
                <a:cs typeface="Oswald"/>
                <a:sym typeface="Oswald"/>
              </a:rPr>
              <a:t>: with help of table it is easy to analyse data which are organised in rows and columns</a:t>
            </a:r>
            <a:endParaRPr sz="2350">
              <a:solidFill>
                <a:srgbClr val="001D35"/>
              </a:solidFill>
              <a:highlight>
                <a:srgbClr val="FFFFFF"/>
              </a:highlight>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a:t>
            </a:r>
            <a:endParaRPr/>
          </a:p>
        </p:txBody>
      </p:sp>
      <p:sp>
        <p:nvSpPr>
          <p:cNvPr id="194" name="Google Shape;194;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027" name="Picture 3"/>
          <p:cNvPicPr>
            <a:picLocks noChangeAspect="1" noChangeArrowheads="1"/>
          </p:cNvPicPr>
          <p:nvPr/>
        </p:nvPicPr>
        <p:blipFill>
          <a:blip r:embed="rId3"/>
          <a:srcRect/>
          <a:stretch>
            <a:fillRect/>
          </a:stretch>
        </p:blipFill>
        <p:spPr bwMode="auto">
          <a:xfrm>
            <a:off x="2273300" y="1244600"/>
            <a:ext cx="4597400" cy="26574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050" name="Picture 2"/>
          <p:cNvPicPr>
            <a:picLocks noChangeAspect="1" noChangeArrowheads="1"/>
          </p:cNvPicPr>
          <p:nvPr/>
        </p:nvPicPr>
        <p:blipFill>
          <a:blip r:embed="rId3"/>
          <a:srcRect/>
          <a:stretch>
            <a:fillRect/>
          </a:stretch>
        </p:blipFill>
        <p:spPr bwMode="auto">
          <a:xfrm>
            <a:off x="2273300" y="1189038"/>
            <a:ext cx="4597400" cy="2768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06" name="Google Shape;206;p25"/>
          <p:cNvSpPr txBox="1">
            <a:spLocks noGrp="1"/>
          </p:cNvSpPr>
          <p:nvPr>
            <p:ph type="body" idx="1"/>
          </p:nvPr>
        </p:nvSpPr>
        <p:spPr>
          <a:xfrm>
            <a:off x="729450" y="1541300"/>
            <a:ext cx="7604700" cy="2619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200"/>
              </a:spcAft>
              <a:buNone/>
            </a:pPr>
            <a:r>
              <a:rPr lang="en" sz="2300">
                <a:latin typeface="Oswald"/>
                <a:ea typeface="Oswald"/>
                <a:cs typeface="Oswald"/>
                <a:sym typeface="Oswald"/>
              </a:rPr>
              <a:t>EMPLOYEE DATA ANALYSIS IS IMPORTANT IN AN ORGANISATION AND THUS IT HELPS TO ACHIEVE GOALS .THE PERFORMANCE SHOULD BE EVALUATED IN A WAY THAT THE EMPLOYEE DOES NOT FEEL INSECURITY AND IF PERFORMANCE IS NOT GOOD MEANS IT CAN BE DONE THROUGH MOTIVATING THE EMPLOYEE</a:t>
            </a:r>
            <a:endParaRPr sz="23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6" name="Google Shape;136;p14"/>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sz="3800" b="1"/>
              <a:t>EMPLOYEE ANALYSIS WITH EXEL</a:t>
            </a:r>
            <a:endParaRPr sz="3800" b="1"/>
          </a:p>
        </p:txBody>
      </p:sp>
      <p:sp>
        <p:nvSpPr>
          <p:cNvPr id="137" name="Google Shape;137;p14"/>
          <p:cNvSpPr txBox="1"/>
          <p:nvPr/>
        </p:nvSpPr>
        <p:spPr>
          <a:xfrm>
            <a:off x="10326900" y="2091700"/>
            <a:ext cx="9186300" cy="384900"/>
          </a:xfrm>
          <a:prstGeom prst="rect">
            <a:avLst/>
          </a:prstGeom>
          <a:solidFill>
            <a:schemeClr val="dk1"/>
          </a:solidFill>
          <a:ln w="952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558650" y="1185800"/>
            <a:ext cx="7688700" cy="535200"/>
          </a:xfrm>
          <a:prstGeom prst="rect">
            <a:avLst/>
          </a:prstGeom>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AGENDA</a:t>
            </a:r>
            <a:endParaRPr sz="2740"/>
          </a:p>
        </p:txBody>
      </p:sp>
      <p:sp>
        <p:nvSpPr>
          <p:cNvPr id="143" name="Google Shape;143;p15"/>
          <p:cNvSpPr txBox="1">
            <a:spLocks noGrp="1"/>
          </p:cNvSpPr>
          <p:nvPr>
            <p:ph type="body" idx="1"/>
          </p:nvPr>
        </p:nvSpPr>
        <p:spPr>
          <a:xfrm>
            <a:off x="819150" y="1721000"/>
            <a:ext cx="7505700" cy="29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PROBLEM STATEMENT</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PROJECT OVERVIEW</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END USERS</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OUR SOLUTION</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DATASET DESCRIPTION</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MODELLING APPROACH</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RESULTS</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CONCLUSION</a:t>
            </a:r>
            <a:endParaRPr sz="2100" b="1">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a:t>
            </a:r>
            <a:r>
              <a:rPr lang="en" dirty="0" smtClean="0"/>
              <a:t>STATEMENT</a:t>
            </a:r>
            <a:endParaRPr dirty="0"/>
          </a:p>
        </p:txBody>
      </p:sp>
      <p:sp>
        <p:nvSpPr>
          <p:cNvPr id="149" name="Google Shape;149;p16"/>
          <p:cNvSpPr txBox="1">
            <a:spLocks noGrp="1"/>
          </p:cNvSpPr>
          <p:nvPr>
            <p:ph type="body" idx="1"/>
          </p:nvPr>
        </p:nvSpPr>
        <p:spPr>
          <a:xfrm>
            <a:off x="824350" y="1800200"/>
            <a:ext cx="7688700" cy="234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3100">
                <a:latin typeface="Oswald"/>
                <a:ea typeface="Oswald"/>
                <a:cs typeface="Oswald"/>
                <a:sym typeface="Oswald"/>
              </a:rPr>
              <a:t>E</a:t>
            </a:r>
            <a:r>
              <a:rPr lang="en" sz="2900">
                <a:latin typeface="Oswald"/>
                <a:ea typeface="Oswald"/>
                <a:cs typeface="Oswald"/>
                <a:sym typeface="Oswald"/>
              </a:rPr>
              <a:t>MPLOYEE ANALYSIS IS USED TO KNOW THE PERFORMANCE OF AN EMPLOYEE. WITH THE HELP OF EMPLOYEE ANALYSIS ORGANISATION CAN ACHIEVE ITS GOALS</a:t>
            </a:r>
            <a:endParaRPr sz="29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155" name="Google Shape;155;p17"/>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2350">
                <a:solidFill>
                  <a:srgbClr val="001D35"/>
                </a:solidFill>
                <a:highlight>
                  <a:srgbClr val="FFFFFF"/>
                </a:highlight>
                <a:latin typeface="Arial"/>
                <a:ea typeface="Arial"/>
                <a:cs typeface="Arial"/>
                <a:sym typeface="Arial"/>
              </a:rPr>
              <a:t>A</a:t>
            </a:r>
            <a:r>
              <a:rPr lang="en" sz="2450" b="1">
                <a:solidFill>
                  <a:srgbClr val="001D35"/>
                </a:solidFill>
                <a:highlight>
                  <a:srgbClr val="FFFFFF"/>
                </a:highlight>
                <a:latin typeface="Arial"/>
                <a:ea typeface="Arial"/>
                <a:cs typeface="Arial"/>
                <a:sym typeface="Arial"/>
              </a:rPr>
              <a:t>n employee performance analysis summary can include information on an employee's strengths, weaknesses, and areas for improvement. It can also help identify an employee's potential and how they can advance in their career</a:t>
            </a:r>
            <a:endParaRPr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END USERS</a:t>
            </a:r>
            <a:endParaRPr/>
          </a:p>
        </p:txBody>
      </p:sp>
      <p:sp>
        <p:nvSpPr>
          <p:cNvPr id="161" name="Google Shape;161;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18"/>
          <p:cNvPicPr preferRelativeResize="0"/>
          <p:nvPr/>
        </p:nvPicPr>
        <p:blipFill>
          <a:blip r:embed="rId3">
            <a:alphaModFix/>
          </a:blip>
          <a:stretch>
            <a:fillRect/>
          </a:stretch>
        </p:blipFill>
        <p:spPr>
          <a:xfrm>
            <a:off x="886350" y="2378600"/>
            <a:ext cx="1943100" cy="1828800"/>
          </a:xfrm>
          <a:prstGeom prst="rect">
            <a:avLst/>
          </a:prstGeom>
          <a:noFill/>
          <a:ln>
            <a:noFill/>
          </a:ln>
        </p:spPr>
      </p:pic>
      <p:pic>
        <p:nvPicPr>
          <p:cNvPr id="163" name="Google Shape;163;p18"/>
          <p:cNvPicPr preferRelativeResize="0"/>
          <p:nvPr/>
        </p:nvPicPr>
        <p:blipFill>
          <a:blip r:embed="rId4">
            <a:alphaModFix/>
          </a:blip>
          <a:stretch>
            <a:fillRect/>
          </a:stretch>
        </p:blipFill>
        <p:spPr>
          <a:xfrm>
            <a:off x="3183450" y="2295025"/>
            <a:ext cx="1943100" cy="1828800"/>
          </a:xfrm>
          <a:prstGeom prst="rect">
            <a:avLst/>
          </a:prstGeom>
          <a:noFill/>
          <a:ln>
            <a:noFill/>
          </a:ln>
        </p:spPr>
      </p:pic>
      <p:pic>
        <p:nvPicPr>
          <p:cNvPr id="164" name="Google Shape;164;p18"/>
          <p:cNvPicPr preferRelativeResize="0"/>
          <p:nvPr/>
        </p:nvPicPr>
        <p:blipFill>
          <a:blip r:embed="rId5">
            <a:alphaModFix/>
          </a:blip>
          <a:stretch>
            <a:fillRect/>
          </a:stretch>
        </p:blipFill>
        <p:spPr>
          <a:xfrm>
            <a:off x="5993025" y="2295025"/>
            <a:ext cx="19431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SOLUTION</a:t>
            </a:r>
            <a:endParaRPr/>
          </a:p>
          <a:p>
            <a:pPr marL="0" lvl="0" indent="0" algn="l" rtl="0">
              <a:spcBef>
                <a:spcPts val="0"/>
              </a:spcBef>
              <a:spcAft>
                <a:spcPts val="0"/>
              </a:spcAft>
              <a:buNone/>
            </a:pPr>
            <a:endParaRPr/>
          </a:p>
        </p:txBody>
      </p:sp>
      <p:sp>
        <p:nvSpPr>
          <p:cNvPr id="170" name="Google Shape;170;p19"/>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just" rtl="0">
              <a:spcBef>
                <a:spcPts val="0"/>
              </a:spcBef>
              <a:spcAft>
                <a:spcPts val="0"/>
              </a:spcAft>
              <a:buNone/>
            </a:pPr>
            <a:r>
              <a:rPr lang="en" sz="3408" i="1">
                <a:latin typeface="Oswald"/>
                <a:ea typeface="Oswald"/>
                <a:cs typeface="Oswald"/>
                <a:sym typeface="Oswald"/>
              </a:rPr>
              <a:t>CONDITIONAL FORMATTING</a:t>
            </a:r>
            <a:endParaRPr sz="3408" i="1">
              <a:latin typeface="Oswald"/>
              <a:ea typeface="Oswald"/>
              <a:cs typeface="Oswald"/>
              <a:sym typeface="Oswald"/>
            </a:endParaRPr>
          </a:p>
          <a:p>
            <a:pPr marL="0" lvl="0" indent="0" algn="just" rtl="0">
              <a:spcBef>
                <a:spcPts val="1200"/>
              </a:spcBef>
              <a:spcAft>
                <a:spcPts val="0"/>
              </a:spcAft>
              <a:buNone/>
            </a:pPr>
            <a:r>
              <a:rPr lang="en" sz="3408" i="1">
                <a:latin typeface="Oswald"/>
                <a:ea typeface="Oswald"/>
                <a:cs typeface="Oswald"/>
                <a:sym typeface="Oswald"/>
              </a:rPr>
              <a:t>FORMULA- PERFORMANCE</a:t>
            </a:r>
            <a:endParaRPr sz="3408" i="1">
              <a:latin typeface="Oswald"/>
              <a:ea typeface="Oswald"/>
              <a:cs typeface="Oswald"/>
              <a:sym typeface="Oswald"/>
            </a:endParaRPr>
          </a:p>
          <a:p>
            <a:pPr marL="0" lvl="0" indent="0" algn="just" rtl="0">
              <a:spcBef>
                <a:spcPts val="1200"/>
              </a:spcBef>
              <a:spcAft>
                <a:spcPts val="0"/>
              </a:spcAft>
              <a:buNone/>
            </a:pPr>
            <a:r>
              <a:rPr lang="en" sz="3408" i="1">
                <a:latin typeface="Oswald"/>
                <a:ea typeface="Oswald"/>
                <a:cs typeface="Oswald"/>
                <a:sym typeface="Oswald"/>
              </a:rPr>
              <a:t>GRAPH - DATA VISUALISATION</a:t>
            </a:r>
            <a:endParaRPr sz="3408" i="1">
              <a:latin typeface="Oswald"/>
              <a:ea typeface="Oswald"/>
              <a:cs typeface="Oswald"/>
              <a:sym typeface="Oswald"/>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SET DESCRIPTION</a:t>
            </a:r>
            <a:endParaRPr/>
          </a:p>
        </p:txBody>
      </p:sp>
      <p:sp>
        <p:nvSpPr>
          <p:cNvPr id="176" name="Google Shape;176;p20"/>
          <p:cNvSpPr txBox="1">
            <a:spLocks noGrp="1"/>
          </p:cNvSpPr>
          <p:nvPr>
            <p:ph type="body" idx="1"/>
          </p:nvPr>
        </p:nvSpPr>
        <p:spPr>
          <a:xfrm>
            <a:off x="705275" y="1674150"/>
            <a:ext cx="7505700" cy="1974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just" rtl="0">
              <a:spcBef>
                <a:spcPts val="0"/>
              </a:spcBef>
              <a:spcAft>
                <a:spcPts val="0"/>
              </a:spcAft>
              <a:buNone/>
            </a:pPr>
            <a:r>
              <a:rPr lang="en" sz="3000" i="1">
                <a:latin typeface="Oswald"/>
                <a:ea typeface="Oswald"/>
                <a:cs typeface="Oswald"/>
                <a:sym typeface="Oswald"/>
              </a:rPr>
              <a:t>EMPLOYEE DATASET: KAGGLE</a:t>
            </a:r>
            <a:endParaRPr sz="3000" i="1">
              <a:latin typeface="Oswald"/>
              <a:ea typeface="Oswald"/>
              <a:cs typeface="Oswald"/>
              <a:sym typeface="Oswald"/>
            </a:endParaRPr>
          </a:p>
          <a:p>
            <a:pPr marL="0" lvl="0" indent="0" algn="just" rtl="0">
              <a:spcBef>
                <a:spcPts val="1200"/>
              </a:spcBef>
              <a:spcAft>
                <a:spcPts val="0"/>
              </a:spcAft>
              <a:buNone/>
            </a:pPr>
            <a:r>
              <a:rPr lang="en" sz="3000" i="1">
                <a:latin typeface="Oswald"/>
                <a:ea typeface="Oswald"/>
                <a:cs typeface="Oswald"/>
                <a:sym typeface="Oswald"/>
              </a:rPr>
              <a:t>FEATURES - GRAPH,TABLE</a:t>
            </a:r>
            <a:endParaRPr sz="3000" i="1">
              <a:latin typeface="Oswald"/>
              <a:ea typeface="Oswald"/>
              <a:cs typeface="Oswald"/>
              <a:sym typeface="Oswald"/>
            </a:endParaRPr>
          </a:p>
          <a:p>
            <a:pPr marL="0" lvl="0" indent="0" algn="just" rtl="0">
              <a:spcBef>
                <a:spcPts val="1200"/>
              </a:spcBef>
              <a:spcAft>
                <a:spcPts val="1200"/>
              </a:spcAft>
              <a:buNone/>
            </a:pPr>
            <a:r>
              <a:rPr lang="en" sz="3000" i="1">
                <a:latin typeface="Oswald"/>
                <a:ea typeface="Oswald"/>
                <a:cs typeface="Oswald"/>
                <a:sym typeface="Oswald"/>
              </a:rPr>
              <a:t>GENDER CATEGORY</a:t>
            </a:r>
            <a:endParaRPr sz="3000" i="1">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a:t>
            </a:r>
            <a:endParaRPr/>
          </a:p>
        </p:txBody>
      </p:sp>
      <p:sp>
        <p:nvSpPr>
          <p:cNvPr id="182" name="Google Shape;182;p21"/>
          <p:cNvSpPr txBox="1">
            <a:spLocks noGrp="1"/>
          </p:cNvSpPr>
          <p:nvPr>
            <p:ph type="body" idx="1"/>
          </p:nvPr>
        </p:nvSpPr>
        <p:spPr>
          <a:xfrm>
            <a:off x="729450" y="1370475"/>
            <a:ext cx="7319700" cy="3104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Oswald"/>
              <a:buChar char="❖"/>
            </a:pPr>
            <a:r>
              <a:rPr lang="en" sz="2100" u="sng">
                <a:latin typeface="Oswald"/>
                <a:ea typeface="Oswald"/>
                <a:cs typeface="Oswald"/>
                <a:sym typeface="Oswald"/>
              </a:rPr>
              <a:t>DATA COLLECTION:</a:t>
            </a:r>
            <a:r>
              <a:rPr lang="en" sz="2100">
                <a:latin typeface="Oswald"/>
                <a:ea typeface="Oswald"/>
                <a:cs typeface="Oswald"/>
                <a:sym typeface="Oswald"/>
              </a:rPr>
              <a:t> WE COLLECTED THIS DATA TO ANALYSE EMPLOYEE PERFORMANCE AND HOW THE ORGANISATION CAN IMPROVE EMPLOYEE PERFORMANCE THROUGH THIS DATA ANALYSIS</a:t>
            </a:r>
            <a:endParaRPr sz="2100">
              <a:latin typeface="Oswald"/>
              <a:ea typeface="Oswald"/>
              <a:cs typeface="Oswald"/>
              <a:sym typeface="Oswald"/>
            </a:endParaRPr>
          </a:p>
          <a:p>
            <a:pPr marL="457200" lvl="0" indent="-361950" algn="just" rtl="0">
              <a:spcBef>
                <a:spcPts val="0"/>
              </a:spcBef>
              <a:spcAft>
                <a:spcPts val="0"/>
              </a:spcAft>
              <a:buSzPts val="2100"/>
              <a:buFont typeface="Oswald"/>
              <a:buChar char="❖"/>
            </a:pPr>
            <a:r>
              <a:rPr lang="en" sz="2100" u="sng">
                <a:latin typeface="Oswald"/>
                <a:ea typeface="Oswald"/>
                <a:cs typeface="Oswald"/>
                <a:sym typeface="Oswald"/>
              </a:rPr>
              <a:t>FEATURES</a:t>
            </a:r>
            <a:endParaRPr sz="2100" u="sng">
              <a:latin typeface="Oswald"/>
              <a:ea typeface="Oswald"/>
              <a:cs typeface="Oswald"/>
              <a:sym typeface="Oswald"/>
            </a:endParaRPr>
          </a:p>
          <a:p>
            <a:pPr marL="0" lvl="0" indent="0" algn="l" rtl="0">
              <a:spcBef>
                <a:spcPts val="1200"/>
              </a:spcBef>
              <a:spcAft>
                <a:spcPts val="0"/>
              </a:spcAft>
              <a:buNone/>
            </a:pPr>
            <a:r>
              <a:rPr lang="en" sz="2100" u="sng">
                <a:latin typeface="Oswald"/>
                <a:ea typeface="Oswald"/>
                <a:cs typeface="Oswald"/>
                <a:sym typeface="Oswald"/>
              </a:rPr>
              <a:t>GRAPH VISUALISATION</a:t>
            </a:r>
            <a:r>
              <a:rPr lang="en" sz="2100">
                <a:latin typeface="Oswald"/>
                <a:ea typeface="Oswald"/>
                <a:cs typeface="Oswald"/>
                <a:sym typeface="Oswald"/>
              </a:rPr>
              <a:t>: THROUGH THIS GRAPH WE CAN EASILY ABLE TO KNOW PERFORMANCE IS DONE</a:t>
            </a:r>
            <a:endParaRPr sz="2100">
              <a:latin typeface="Oswald"/>
              <a:ea typeface="Oswald"/>
              <a:cs typeface="Oswald"/>
              <a:sym typeface="Oswald"/>
            </a:endParaRPr>
          </a:p>
          <a:p>
            <a:pPr marL="0" lvl="0" indent="0" algn="l" rtl="0">
              <a:spcBef>
                <a:spcPts val="1200"/>
              </a:spcBef>
              <a:spcAft>
                <a:spcPts val="1200"/>
              </a:spcAft>
              <a:buNone/>
            </a:pPr>
            <a:endParaRPr sz="21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263</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Nunito</vt:lpstr>
      <vt:lpstr>Calibri</vt:lpstr>
      <vt:lpstr>Lato</vt:lpstr>
      <vt:lpstr>Oswald</vt:lpstr>
      <vt:lpstr>Shift</vt:lpstr>
      <vt:lpstr>STUDENT NAME: TRISHA.T REG NO: 122203913 DEPARTMENT:BCOM CS COLLEGE: SSSJ WOMEN COLLEGE</vt:lpstr>
      <vt:lpstr>Slide 2</vt:lpstr>
      <vt:lpstr>AGENDA</vt:lpstr>
      <vt:lpstr>PROJECT STATEMENT</vt:lpstr>
      <vt:lpstr>PROJECT OVERVIEW</vt:lpstr>
      <vt:lpstr>END USERS</vt:lpstr>
      <vt:lpstr>OUR SOLUTION </vt:lpstr>
      <vt:lpstr>DATA SET DESCRIPTION</vt:lpstr>
      <vt:lpstr>MODELLING</vt:lpstr>
      <vt:lpstr>MODELLING</vt:lpstr>
      <vt:lpstr>RESULT</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A.AUSHVITHA REG NO: 122203929 DEPARTMENT:BCOM CS COLLEGE: SSSJ WOMEN COLLEGE</dc:title>
  <cp:lastModifiedBy>Anu Radha</cp:lastModifiedBy>
  <cp:revision>4</cp:revision>
  <dcterms:modified xsi:type="dcterms:W3CDTF">2024-08-31T09:22:04Z</dcterms:modified>
</cp:coreProperties>
</file>