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0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5319" autoAdjust="0"/>
  </p:normalViewPr>
  <p:slideViewPr>
    <p:cSldViewPr showGuides="1">
      <p:cViewPr varScale="1">
        <p:scale>
          <a:sx n="66" d="100"/>
          <a:sy n="66" d="100"/>
        </p:scale>
        <p:origin x="133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23875" y="2482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Employee performance scorecard in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743075" y="2971885"/>
            <a:ext cx="86106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PRESENTED BY: T R TRISHA</a:t>
            </a:r>
            <a:endParaRPr lang="en-US" sz="2400" dirty="0"/>
          </a:p>
          <a:p>
            <a:pPr algn="l"/>
            <a:r>
              <a:rPr lang="en-US" sz="2400" dirty="0"/>
              <a:t>REGISTER NO: 122201961</a:t>
            </a:r>
            <a:endParaRPr lang="en-US" sz="2400" dirty="0"/>
          </a:p>
          <a:p>
            <a:pPr algn="l"/>
            <a:r>
              <a:rPr lang="en-US" sz="2400" dirty="0"/>
              <a:t>                         asunm135122/cp/95</a:t>
            </a:r>
            <a:endParaRPr lang="en-US" sz="2400" dirty="0"/>
          </a:p>
          <a:p>
            <a:pPr algn="l"/>
            <a:r>
              <a:rPr lang="en-US" sz="2400" dirty="0"/>
              <a:t>DEPARTMENT: B.COM(CORPORATE SECRETARYSHIP)</a:t>
            </a:r>
            <a:endParaRPr lang="en-US" sz="2400" dirty="0"/>
          </a:p>
          <a:p>
            <a:pPr algn="l"/>
            <a:r>
              <a:rPr lang="en-US" sz="2400" dirty="0"/>
              <a:t>COLLEGE: CHEVALIER T THOMAS ELIZABETH</a:t>
            </a:r>
            <a:endParaRPr lang="en-US" sz="2400" dirty="0"/>
          </a:p>
          <a:p>
            <a:pPr algn="l"/>
            <a:r>
              <a:rPr lang="en-US" sz="2400" dirty="0"/>
              <a:t>                  COLLEGE FOR WOMEN</a:t>
            </a:r>
            <a:endParaRPr lang="en-US" sz="2400" dirty="0"/>
          </a:p>
          <a:p>
            <a:pPr algn="l"/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914400" y="1524000"/>
            <a:ext cx="6705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1 : DATASET FEATURE SELECTION – EMPLOYEE ID , FIRST NAME,BUSINESS UNIT, GENDER,EXPIRE DATE, PERFORMANCES SCORE, EMPLOYEE TYPE.</a:t>
            </a:r>
            <a:endParaRPr lang="en-IN" sz="2400" b="1" dirty="0"/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2 : DATA CLEANING : PERFORMANCE CATEGORY COMPUTATION USING FORMULA : =IFS(Z8&gt;=5,”VERY  HIGH”,Z8&gt;=4,”HIGH”.Z8&gt;=3.”MED”.”TRUE,”LOW”)</a:t>
            </a:r>
            <a:endParaRPr lang="en-IN" sz="2400" b="1" dirty="0"/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3      : PERFORMANCES SUMMARY PIVOT TABLE ( </a:t>
            </a:r>
            <a:r>
              <a:rPr lang="en-US" altLang="en-IN" sz="2400" b="1" dirty="0"/>
              <a:t>PERFORMANCE SCORE </a:t>
            </a:r>
            <a:r>
              <a:rPr lang="en-IN" sz="2400" b="1" dirty="0"/>
              <a:t>ROWS ,</a:t>
            </a:r>
            <a:r>
              <a:rPr lang="en-US" altLang="en-IN" sz="2400" b="1" dirty="0"/>
              <a:t> PERFOMANCE LEVEL)</a:t>
            </a:r>
            <a:endParaRPr lang="en-US" alt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734952" y="1397674"/>
            <a:ext cx="73152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4 : SLICER FOR EMPLOYEE TYPE  </a:t>
            </a:r>
            <a:endParaRPr lang="en-IN" sz="2400" b="1" dirty="0"/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5 : GRAPH – COLUMN EMPLOYEE</a:t>
            </a:r>
            <a:r>
              <a:rPr lang="en-US" altLang="en-IN" sz="2400" b="1" dirty="0"/>
              <a:t> RATING</a:t>
            </a:r>
            <a:r>
              <a:rPr lang="en-IN" sz="2400" b="1" dirty="0"/>
              <a:t> </a:t>
            </a:r>
            <a:endParaRPr lang="en-IN" sz="2400" b="1" dirty="0"/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6 : EDITING FOR + ICON IN CHART TO CUSTOMIZES</a:t>
            </a:r>
            <a:endParaRPr lang="en-IN" sz="2400" b="1" dirty="0"/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AXIS TITLE </a:t>
            </a:r>
            <a:endParaRPr lang="en-IN" sz="2400" b="1" dirty="0"/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ASES</a:t>
            </a:r>
            <a:endParaRPr lang="en-IN" sz="2400" b="1" dirty="0"/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CHART TITLE</a:t>
            </a:r>
            <a:endParaRPr lang="en-IN" sz="2400" b="1" dirty="0"/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GRIDLINES</a:t>
            </a:r>
            <a:endParaRPr lang="en-IN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917" y="22859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 descr="WhatsApp Image 2024-09-01 at 00.35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95" y="762000"/>
            <a:ext cx="6181090" cy="6039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2" y="1676400"/>
            <a:ext cx="6712268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The Employee Performance Analysis  effectively tracks and evaluates key performance indicators (KPIs) across various department .</a:t>
            </a: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Insights from the scorecard highlight areas of strength and opportunities for improvement, enabling more targeted management strategies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65122" y="2504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Analysis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2701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59733" y="16932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4072" y="1693283"/>
            <a:ext cx="56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9955" y="1752600"/>
            <a:ext cx="6769100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dirty="0"/>
              <a:t>To Develop an Excel-based Employee Performance Analysis to systematically evaluate and monitor employee performance across multiple criteria. </a:t>
            </a:r>
            <a:endParaRPr lang="en-US" sz="2400" b="1" dirty="0"/>
          </a:p>
          <a:p>
            <a:pPr algn="just"/>
            <a:endParaRPr lang="en-US" sz="28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The scorecard should facilitate performance reviews, goal setting, and improvement tracking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2133600"/>
            <a:ext cx="57912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An employee performance analysis in Excel is a tool used to systematically evaluate and track an employee's performance against predefined objectives and key performance indicators (KPIs).</a:t>
            </a:r>
            <a:endParaRPr lang="en-US" sz="2400" b="1" dirty="0"/>
          </a:p>
          <a:p>
            <a:pPr algn="just"/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 It typically includes various metrics such as productivity, quality of work, punctuality, teamwork, and any other relevant criteria.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8288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HR PROFESSIONALS</a:t>
            </a:r>
            <a:endParaRPr lang="en-IN" sz="3200" b="1" dirty="0"/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MANAGER</a:t>
            </a:r>
            <a:endParaRPr lang="en-IN" sz="3200" b="1" dirty="0"/>
          </a:p>
          <a:p>
            <a:pPr algn="just"/>
            <a:r>
              <a:rPr lang="en-IN" sz="3200" b="1" dirty="0"/>
              <a:t> </a:t>
            </a:r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SUPERVISORS</a:t>
            </a:r>
            <a:endParaRPr lang="en-IN" sz="3200" b="1" dirty="0"/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EXECUTIVE</a:t>
            </a:r>
            <a:endParaRPr lang="en-IN" sz="3200" b="1" dirty="0"/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EMPLOYEES</a:t>
            </a:r>
            <a:endParaRPr lang="en-IN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01930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CONDITIONAL FORMATING – EDITING BLANKS MARK</a:t>
            </a:r>
            <a:endParaRPr lang="en-IN" sz="2000" b="1" dirty="0"/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FILTERING – REMOVING MISSING VALUES</a:t>
            </a:r>
            <a:endParaRPr lang="en-IN" sz="2000" b="1" dirty="0"/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PIVOT TABLE – SUMMARY OF EMPLOYEE PERFORMANCES</a:t>
            </a:r>
            <a:endParaRPr lang="en-IN" sz="2000" b="1" dirty="0"/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FORMULA -  =IFS FORMULA</a:t>
            </a:r>
            <a:endParaRPr lang="en-IN" sz="2000" b="1" dirty="0"/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 SLICER – EMPLOYEE TYPE</a:t>
            </a:r>
            <a:endParaRPr lang="en-IN" sz="2000" b="1" dirty="0"/>
          </a:p>
          <a:p>
            <a:pPr algn="just"/>
            <a:r>
              <a:rPr lang="en-IN" sz="2000" b="1" dirty="0"/>
              <a:t> </a:t>
            </a:r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GRAPHS = FINAL REPORT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3914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Employee dataset 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26 features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9 features used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 ID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Name-text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Start date-number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End date-number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Rating-number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Performance-text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gender-female , male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Business unit- text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Business type- text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5574" y="1621641"/>
            <a:ext cx="65055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The dataset for the Performance Management Dashboard is designed to capture and analyze key aspects of employee performance. It consists of multiple data fields that provide a comprehensive view of each employee's performance metrics. Here's a detailed description of the dataset structure and the </a:t>
            </a:r>
            <a:r>
              <a:rPr lang="en-US" sz="2400" b="1" dirty="0"/>
              <a:t>significance</a:t>
            </a:r>
            <a:r>
              <a:rPr lang="en-US" sz="2000" b="1" dirty="0"/>
              <a:t> of each data field:</a:t>
            </a:r>
            <a:endParaRPr lang="en-US" sz="2000" b="1" dirty="0"/>
          </a:p>
          <a:p>
            <a:pPr algn="just"/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Dynamic Data Summarization</a:t>
            </a:r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 Interactive Data Exploration</a:t>
            </a:r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 Customizable Views and Reports</a:t>
            </a:r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 Trend Analysis and Comparison</a:t>
            </a:r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 Visual Data Representation</a:t>
            </a:r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 Efficient Data Management</a:t>
            </a:r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 Advanced Filtering and Grouping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Presentation</Application>
  <PresentationFormat>Widescreen</PresentationFormat>
  <Paragraphs>150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Courier New</vt:lpstr>
      <vt:lpstr>Calibri</vt:lpstr>
      <vt:lpstr>Microsoft YaHei</vt:lpstr>
      <vt:lpstr>Arial Unicode MS</vt:lpstr>
      <vt:lpstr>Office Theme</vt:lpstr>
      <vt:lpstr>Creating Employee performance scorecard in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Trisha</cp:lastModifiedBy>
  <cp:revision>21</cp:revision>
  <dcterms:created xsi:type="dcterms:W3CDTF">2024-03-29T15:07:00Z</dcterms:created>
  <dcterms:modified xsi:type="dcterms:W3CDTF">2024-08-31T19:12:07Z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332EB300DF5941E4BC1EAE624C196248_13</vt:lpwstr>
  </property>
  <property fmtid="{D5CDD505-2E9C-101B-9397-08002B2CF9AE}" pid="5" name="KSOProductBuildVer">
    <vt:lpwstr>1033-12.2.0.17562</vt:lpwstr>
  </property>
</Properties>
</file>