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Did something similar for primary type as well.</a:t>
            </a: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Finally, Our aim is to perform binomial regression to predict arrest or not; for the given input variables. 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To this end, we are splitting the data 70:30;  into training and test respectively.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Before we train the model; since we have a couple of string variables we use string indexer to convert them into factors.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Utilising the vector assembly function; All the input variables are grouped into a single vector column called features.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Logistic regression function is used to train the model and then transform function for prediction on the test data.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We converted both the output dataset and test data to pandas to perform merge. 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the dataframe obtained was relocated to AWS in the form of a csv 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We compared our prediction results to actual test data and obtained the following performance evaluation metrics 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Accuracy- 71%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Sensitivity- 0.84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Error rate- 0.28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We have created an HTML webpage and linked it to our tableau dashboards we created using the predicted dataset.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The webpage contains various tabs pertaining to the charts and dashboards we have created.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If you click on a tab, you’ll be shown the chart corresponding to it. For eg., the Pred-hourly basis tab shows the values of predicted arrests vs no arrests for morning, afternoon and evening time slot.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Predictions- all parameters tab shows a detailed analysis of the number of arrests corresponding to all independent variables.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You can also see the values for predicted arrests for select independent variables through the two dashboards we have created. 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/>
              <a:t>Predictions based on location and Predictions based on primary type charts show the predicted number of arrests pertaining to a selected location or primary charts. </a:t>
            </a:r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Continuing with the data cleaning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We removed a few of the columns, as they were either composite variables of already existing columns or columns that add no particular value to the regression analysis.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We Grouped the time of day into 3; morning, day and night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next for location description; we got only the first word in the column and then grouping them to reduce the number of factors.</a:t>
            </a:r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 rot="5400000">
            <a:off x="5183962" y="2623327"/>
            <a:ext cx="4948271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992962" y="642126"/>
            <a:ext cx="4948271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00159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2272963"/>
            <a:ext cx="8229600" cy="3853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100159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2249757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2963133"/>
            <a:ext cx="4040187" cy="3163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4645025" y="2248089"/>
            <a:ext cx="404177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4"/>
          </p:nvPr>
        </p:nvSpPr>
        <p:spPr>
          <a:xfrm>
            <a:off x="4645025" y="2963133"/>
            <a:ext cx="4041772" cy="31630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0844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147266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575050" y="1147266"/>
            <a:ext cx="5111750" cy="49788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57200" y="2374189"/>
            <a:ext cx="3008313" cy="3751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2"/>
          </p:nvPr>
        </p:nvSpPr>
        <p:spPr>
          <a:xfrm>
            <a:off x="1792288" y="1131879"/>
            <a:ext cx="5486399" cy="3595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100159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 rot="5400000">
            <a:off x="2645397" y="84760"/>
            <a:ext cx="3853198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00159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72963"/>
            <a:ext cx="8229600" cy="3853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11" descr="NEW TOOLKIT PPT header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52410" cy="9956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rpconnect.umd.edu/~sgunugan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127416" y="5642787"/>
            <a:ext cx="8881673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Chicago Crime Rates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By- Spoorthi Gunuganti, Srishti Kabtiyal, Trisha Chandra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b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9" y="944904"/>
            <a:ext cx="9144000" cy="4601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8142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&amp; Transformation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247339" y="1965667"/>
            <a:ext cx="8229600" cy="38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00" y="1965675"/>
            <a:ext cx="7937199" cy="444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100159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Bi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nomial Logistic Regression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2272963"/>
            <a:ext cx="8229600" cy="3853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Predictive analysis used to describe data </a:t>
            </a:r>
          </a:p>
          <a:p>
            <a: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Explains relationship between one dependent and one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         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more independent variables.</a:t>
            </a:r>
          </a:p>
          <a:p>
            <a: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Performed using Pyspark. </a:t>
            </a:r>
          </a:p>
          <a:p>
            <a: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Dependent variable ~ Arrest – Whether an arrest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          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happened for a reported crime.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5471" y="5263498"/>
            <a:ext cx="4623037" cy="9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1001595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 Preprocessing in PySpark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2272963"/>
            <a:ext cx="8229600" cy="385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2" name="Shape 162" descr="Screen Shot 2017-05-15 at 9.27.11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75" y="2015175"/>
            <a:ext cx="8463448" cy="484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1001599"/>
            <a:ext cx="8229600" cy="998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Implementation in PySpark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2272963"/>
            <a:ext cx="8229600" cy="385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9" name="Shape 169" descr="Screen Shot 2017-05-15 at 9.28.39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8450"/>
            <a:ext cx="9143999" cy="49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84919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&amp; Performance Parameters</a:t>
            </a:r>
          </a:p>
        </p:txBody>
      </p:sp>
      <p:pic>
        <p:nvPicPr>
          <p:cNvPr id="175" name="Shape 175" descr="performan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915999"/>
            <a:ext cx="8686800" cy="46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100159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End - Tableau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7400" y="3303946"/>
            <a:ext cx="6349200" cy="33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2418025" y="1326225"/>
            <a:ext cx="52002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http://terpconnect.umd.edu/~sgunugan/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100159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2123063"/>
            <a:ext cx="8229600" cy="3853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Fascinating to work on crime dataset consisting of about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1M rows 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Big data tools such as Pyspark makes it easier to handle  </a:t>
            </a:r>
          </a:p>
          <a:p>
            <a:pPr marL="3429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/>
              <a:t>  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datasets and perform analysis 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Crimes are a serious issue plaguing the society. Big data </a:t>
            </a:r>
          </a:p>
          <a:p>
            <a:pPr marL="3429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/>
              <a:t>  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is one of the most important tools that can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/>
              <a:t>         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put to use to tackle the issue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527" y="1056805"/>
            <a:ext cx="7689954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75860" y="1032109"/>
            <a:ext cx="77724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974034" y="1699591"/>
            <a:ext cx="7215806" cy="4432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Chicago’s overall crime rate is substantially higher than the US average </a:t>
            </a:r>
          </a:p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contains details regarding reported crime scenes from 2012 – 2017 ~ 1M rows </a:t>
            </a:r>
          </a:p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data technologies to predict arrest for a reported crime 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00159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Stack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2272963"/>
            <a:ext cx="8229600" cy="3853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~ Data Cleaning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Tableau</a:t>
            </a:r>
            <a:r>
              <a:rPr lang="en-US" sz="2800"/>
              <a:t>, Python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~ Charts, Graphs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/>
              <a:t>AWS ~ Hosting the data 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Pyspark/</a:t>
            </a:r>
            <a:r>
              <a:rPr lang="en-US" sz="2800"/>
              <a:t>Databricks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~ Model creation 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Tableau Live ~ Interactive front end for visualizations 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252" y="5317985"/>
            <a:ext cx="981393" cy="760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33556" y="5207580"/>
            <a:ext cx="981300" cy="9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59526" y="5273958"/>
            <a:ext cx="1246500" cy="7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90037" y="5118519"/>
            <a:ext cx="1159500" cy="11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3571" y="5249257"/>
            <a:ext cx="849187" cy="849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46487" y="5183925"/>
            <a:ext cx="9814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457200" y="100159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Trends/Discoveries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09600" y="2272963"/>
            <a:ext cx="8229600" cy="38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</a:rPr>
              <a:t>•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Most Common types-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heft,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attery,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Criminal Damage, Narcotics ,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Deceptive Practices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</a:rPr>
              <a:t>•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Locations most prone to crime-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Road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Residence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Store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Parking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650" y="4392925"/>
            <a:ext cx="2095500" cy="20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5775" y="4373875"/>
            <a:ext cx="26860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1001595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/>
              <a:t>Trends/Discoveries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09600" y="2009549"/>
            <a:ext cx="8229600" cy="45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</a:rPr>
              <a:t>•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Created using Python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•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Decreasing trends discovered till 2016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*Crime rate on daily basis                 *Crime rate on monthly basis 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200400"/>
            <a:ext cx="3765799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399" y="3103850"/>
            <a:ext cx="4406800" cy="286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8142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&amp; Transformation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94939" y="1965667"/>
            <a:ext cx="8229600" cy="38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Date time transformation in R</a:t>
            </a:r>
          </a:p>
          <a:p>
            <a: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Parsed dates in Python </a:t>
            </a:r>
          </a:p>
          <a:p>
            <a: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Binning times into hours in R</a:t>
            </a:r>
          </a:p>
          <a:p>
            <a: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Got rid of NAs</a:t>
            </a:r>
          </a:p>
          <a:p>
            <a: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Dropped irrelevant columns</a:t>
            </a:r>
          </a:p>
          <a:p>
            <a: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Transformation of Primary typ</a:t>
            </a:r>
            <a:r>
              <a:rPr lang="en-US" sz="2400"/>
              <a:t>es</a:t>
            </a:r>
            <a:br>
              <a:rPr lang="en-US" sz="2400"/>
            </a:br>
            <a:r>
              <a:rPr lang="en-US" sz="2400"/>
              <a:t>         and Location description</a:t>
            </a:r>
          </a:p>
          <a:p>
            <a: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Indexing and assembling of </a:t>
            </a:r>
          </a:p>
          <a:p>
            <a:pPr marL="3429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appropriate variables</a:t>
            </a:r>
            <a:r>
              <a:rPr lang="en-US" sz="2400"/>
              <a:t> in pyspark</a:t>
            </a:r>
          </a:p>
          <a:p>
            <a: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6467" y="2561241"/>
            <a:ext cx="3938700" cy="35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8142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&amp; Transformation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247339" y="1965667"/>
            <a:ext cx="8229600" cy="38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00" y="1965674"/>
            <a:ext cx="8299975" cy="38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8142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&amp; Transformation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247339" y="1965667"/>
            <a:ext cx="8229600" cy="38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00" y="2163975"/>
            <a:ext cx="7886850" cy="345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8142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&amp; Transformation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247339" y="1965667"/>
            <a:ext cx="8229600" cy="385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/>
          </a:p>
          <a:p>
            <a: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26" y="1965675"/>
            <a:ext cx="7877599" cy="447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On-screen Show (4:3)</PresentationFormat>
  <Paragraphs>87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Introduction</vt:lpstr>
      <vt:lpstr>Technology Stack</vt:lpstr>
      <vt:lpstr>PowerPoint Presentation</vt:lpstr>
      <vt:lpstr>Trends/Discoveries</vt:lpstr>
      <vt:lpstr>Data Cleaning &amp; Transformation</vt:lpstr>
      <vt:lpstr>Data Cleaning &amp; Transformation</vt:lpstr>
      <vt:lpstr>Data Cleaning &amp; Transformation</vt:lpstr>
      <vt:lpstr>Data Cleaning &amp; Transformation</vt:lpstr>
      <vt:lpstr>Data Cleaning &amp; Transformation</vt:lpstr>
      <vt:lpstr>Binomial Logistic Regression</vt:lpstr>
      <vt:lpstr>Data Preprocessing in PySpark</vt:lpstr>
      <vt:lpstr>Implementation in PySpark</vt:lpstr>
      <vt:lpstr>Prediction &amp; Performance Parameters</vt:lpstr>
      <vt:lpstr>Front End - Tableau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Srishti Kabtiyal</dc:creator>
  <cp:lastModifiedBy>Srishti Kabtiyal</cp:lastModifiedBy>
  <cp:revision>1</cp:revision>
  <dcterms:modified xsi:type="dcterms:W3CDTF">2017-05-21T03:36:52Z</dcterms:modified>
</cp:coreProperties>
</file>