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2.png" ContentType="image/png"/>
  <Override PartName="/ppt/media/image1.jpeg" ContentType="image/jpeg"/>
  <Override PartName="/ppt/media/image3.jpeg" ContentType="image/jpeg"/>
  <Override PartName="/ppt/media/image4.jpeg" ContentType="image/jpe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1.xml.rels" ContentType="application/vnd.openxmlformats-package.relationships+xml"/>
  <Override PartName="/ppt/slides/slide1.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51206400" cy="32004000"/>
  <p:notesSz cx="32918400" cy="5120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56000" y="5078520"/>
            <a:ext cx="6047640" cy="4811040"/>
          </a:xfrm>
          <a:prstGeom prst="rect">
            <a:avLst/>
          </a:prstGeom>
        </p:spPr>
        <p:txBody>
          <a:bodyPr bIns="0" lIns="0" rIns="0" tIns="0" wrap="none"/>
          <a:p>
            <a:r>
              <a:rPr lang="en-IN"/>
              <a:t>Click to edit the notes format</a:t>
            </a:r>
            <a:endParaRPr/>
          </a:p>
        </p:txBody>
      </p:sp>
      <p:sp>
        <p:nvSpPr>
          <p:cNvPr id="39" name="PlaceHolder 2"/>
          <p:cNvSpPr>
            <a:spLocks noGrp="1"/>
          </p:cNvSpPr>
          <p:nvPr>
            <p:ph type="hdr"/>
          </p:nvPr>
        </p:nvSpPr>
        <p:spPr>
          <a:xfrm>
            <a:off x="0" y="0"/>
            <a:ext cx="3280680" cy="534240"/>
          </a:xfrm>
          <a:prstGeom prst="rect">
            <a:avLst/>
          </a:prstGeom>
        </p:spPr>
        <p:txBody>
          <a:bodyPr bIns="0" lIns="0" rIns="0" tIns="0" wrap="none"/>
          <a:p>
            <a:r>
              <a:rPr lang="en-IN"/>
              <a:t>&lt;header&gt;</a:t>
            </a:r>
            <a:endParaRPr/>
          </a:p>
        </p:txBody>
      </p:sp>
      <p:sp>
        <p:nvSpPr>
          <p:cNvPr id="40" name="PlaceHolder 3"/>
          <p:cNvSpPr>
            <a:spLocks noGrp="1"/>
          </p:cNvSpPr>
          <p:nvPr>
            <p:ph type="dt"/>
          </p:nvPr>
        </p:nvSpPr>
        <p:spPr>
          <a:xfrm>
            <a:off x="4278960" y="0"/>
            <a:ext cx="3280680" cy="534240"/>
          </a:xfrm>
          <a:prstGeom prst="rect">
            <a:avLst/>
          </a:prstGeom>
        </p:spPr>
        <p:txBody>
          <a:bodyPr bIns="0" lIns="0" rIns="0" tIns="0" wrap="none"/>
          <a:p>
            <a:pPr algn="r"/>
            <a:r>
              <a:rPr lang="en-IN"/>
              <a:t>&lt;date/time&gt;</a:t>
            </a:r>
            <a:endParaRPr/>
          </a:p>
        </p:txBody>
      </p:sp>
      <p:sp>
        <p:nvSpPr>
          <p:cNvPr id="41" name="PlaceHolder 4"/>
          <p:cNvSpPr>
            <a:spLocks noGrp="1"/>
          </p:cNvSpPr>
          <p:nvPr>
            <p:ph type="ftr"/>
          </p:nvPr>
        </p:nvSpPr>
        <p:spPr>
          <a:xfrm>
            <a:off x="0" y="10157400"/>
            <a:ext cx="3280680" cy="534240"/>
          </a:xfrm>
          <a:prstGeom prst="rect">
            <a:avLst/>
          </a:prstGeom>
        </p:spPr>
        <p:txBody>
          <a:bodyPr anchor="b" bIns="0" lIns="0" rIns="0" tIns="0" wrap="none"/>
          <a:p>
            <a:r>
              <a:rPr lang="en-IN"/>
              <a:t>&lt;footer&gt;</a:t>
            </a:r>
            <a:endParaRPr/>
          </a:p>
        </p:txBody>
      </p:sp>
      <p:sp>
        <p:nvSpPr>
          <p:cNvPr id="42" name="PlaceHolder 5"/>
          <p:cNvSpPr>
            <a:spLocks noGrp="1"/>
          </p:cNvSpPr>
          <p:nvPr>
            <p:ph type="sldNum"/>
          </p:nvPr>
        </p:nvSpPr>
        <p:spPr>
          <a:xfrm>
            <a:off x="4278960" y="10157400"/>
            <a:ext cx="3280680" cy="534240"/>
          </a:xfrm>
          <a:prstGeom prst="rect">
            <a:avLst/>
          </a:prstGeom>
        </p:spPr>
        <p:txBody>
          <a:bodyPr anchor="b" bIns="0" lIns="0" rIns="0" tIns="0" wrap="none"/>
          <a:p>
            <a:pPr algn="r"/>
            <a:fld id="{61614181-81A1-4191-B101-F1116181D1A1}" type="slidenum">
              <a:rPr lang="en-IN"/>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PlaceHolder 1"/>
          <p:cNvSpPr>
            <a:spLocks noGrp="1"/>
          </p:cNvSpPr>
          <p:nvPr>
            <p:ph type="body"/>
          </p:nvPr>
        </p:nvSpPr>
        <p:spPr>
          <a:xfrm>
            <a:off x="0" y="0"/>
            <a:ext cx="11795400" cy="11795400"/>
          </a:xfrm>
          <a:prstGeom prst="rect">
            <a:avLst/>
          </a:prstGeom>
        </p:spPr>
        <p:txBody>
          <a:bodyPr bIns="45000" lIns="90000" rIns="90000" tIns="45000"/>
          <a:p>
            <a:pPr>
              <a:lnSpc>
                <a:spcPct val="100000"/>
              </a:lnSpc>
            </a:pPr>
            <a:r>
              <a:rPr lang="en-IN" sz="9600">
                <a:solidFill>
                  <a:srgbClr val="000000"/>
                </a:solidFill>
              </a:rPr>
              <a:t>Copyright Colin Purrington (</a:t>
            </a:r>
            <a:r>
              <a:rPr lang="en-IN" sz="9600">
                <a:solidFill>
                  <a:srgbClr val="000000"/>
                </a:solidFill>
                <a:latin typeface="Times New Roman"/>
              </a:rPr>
              <a:t>http://colinpurrington.com/tips/academic/posterdesign).</a:t>
            </a:r>
            <a:endParaRPr/>
          </a:p>
        </p:txBody>
      </p:sp>
      <p:sp>
        <p:nvSpPr>
          <p:cNvPr id="57" name="CustomShape 2"/>
          <p:cNvSpPr/>
          <p:nvPr/>
        </p:nvSpPr>
        <p:spPr>
          <a:xfrm>
            <a:off x="0" y="0"/>
            <a:ext cx="11795400" cy="11795400"/>
          </a:xfrm>
          <a:prstGeom prst="rect">
            <a:avLst/>
          </a:prstGeom>
        </p:spPr>
        <p:txBody>
          <a:bodyPr bIns="45000" lIns="90000" rIns="90000" tIns="45000"/>
          <a:p>
            <a:pPr>
              <a:lnSpc>
                <a:spcPct val="100000"/>
              </a:lnSpc>
            </a:pPr>
            <a:fld id="{011101F1-E111-4121-B141-11E181615111}" type="slidenum">
              <a:rPr lang="en-IN" sz="3200">
                <a:solidFill>
                  <a:srgbClr val="000000"/>
                </a:solidFill>
                <a:latin typeface="Arial"/>
                <a:ea typeface="MS PGothic"/>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2560320" y="7488720"/>
            <a:ext cx="45061200" cy="8853840"/>
          </a:xfrm>
          <a:prstGeom prst="rect">
            <a:avLst/>
          </a:prstGeom>
        </p:spPr>
        <p:txBody>
          <a:bodyPr bIns="0" lIns="0" rIns="0" tIns="0" wrap="none"/>
          <a:p>
            <a:endParaRPr/>
          </a:p>
        </p:txBody>
      </p:sp>
      <p:sp>
        <p:nvSpPr>
          <p:cNvPr id="29" name="PlaceHolder 3"/>
          <p:cNvSpPr>
            <a:spLocks noGrp="1"/>
          </p:cNvSpPr>
          <p:nvPr>
            <p:ph type="body"/>
          </p:nvPr>
        </p:nvSpPr>
        <p:spPr>
          <a:xfrm>
            <a:off x="2560320" y="17183880"/>
            <a:ext cx="45061200" cy="8853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2560320" y="7488720"/>
            <a:ext cx="21989520" cy="8853840"/>
          </a:xfrm>
          <a:prstGeom prst="rect">
            <a:avLst/>
          </a:prstGeom>
        </p:spPr>
        <p:txBody>
          <a:bodyPr bIns="0" lIns="0" rIns="0" tIns="0" wrap="none"/>
          <a:p>
            <a:endParaRPr/>
          </a:p>
        </p:txBody>
      </p:sp>
      <p:sp>
        <p:nvSpPr>
          <p:cNvPr id="32" name="PlaceHolder 3"/>
          <p:cNvSpPr>
            <a:spLocks noGrp="1"/>
          </p:cNvSpPr>
          <p:nvPr>
            <p:ph type="body"/>
          </p:nvPr>
        </p:nvSpPr>
        <p:spPr>
          <a:xfrm>
            <a:off x="25649640" y="7488720"/>
            <a:ext cx="21989520" cy="8853840"/>
          </a:xfrm>
          <a:prstGeom prst="rect">
            <a:avLst/>
          </a:prstGeom>
        </p:spPr>
        <p:txBody>
          <a:bodyPr bIns="0" lIns="0" rIns="0" tIns="0" wrap="none"/>
          <a:p>
            <a:endParaRPr/>
          </a:p>
        </p:txBody>
      </p:sp>
      <p:sp>
        <p:nvSpPr>
          <p:cNvPr id="33" name="PlaceHolder 4"/>
          <p:cNvSpPr>
            <a:spLocks noGrp="1"/>
          </p:cNvSpPr>
          <p:nvPr>
            <p:ph type="body"/>
          </p:nvPr>
        </p:nvSpPr>
        <p:spPr>
          <a:xfrm>
            <a:off x="25649640" y="17183880"/>
            <a:ext cx="21989520" cy="8853840"/>
          </a:xfrm>
          <a:prstGeom prst="rect">
            <a:avLst/>
          </a:prstGeom>
        </p:spPr>
        <p:txBody>
          <a:bodyPr bIns="0" lIns="0" rIns="0" tIns="0" wrap="none"/>
          <a:p>
            <a:endParaRPr/>
          </a:p>
        </p:txBody>
      </p:sp>
      <p:sp>
        <p:nvSpPr>
          <p:cNvPr id="34" name="PlaceHolder 5"/>
          <p:cNvSpPr>
            <a:spLocks noGrp="1"/>
          </p:cNvSpPr>
          <p:nvPr>
            <p:ph type="body"/>
          </p:nvPr>
        </p:nvSpPr>
        <p:spPr>
          <a:xfrm>
            <a:off x="2560320" y="17183880"/>
            <a:ext cx="21989520" cy="8853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2560320" y="7488720"/>
            <a:ext cx="21989520" cy="8853840"/>
          </a:xfrm>
          <a:prstGeom prst="rect">
            <a:avLst/>
          </a:prstGeom>
        </p:spPr>
        <p:txBody>
          <a:bodyPr bIns="0" lIns="0" rIns="0" tIns="0" wrap="none"/>
          <a:p>
            <a:endParaRPr/>
          </a:p>
        </p:txBody>
      </p:sp>
      <p:sp>
        <p:nvSpPr>
          <p:cNvPr id="37" name="PlaceHolder 3"/>
          <p:cNvSpPr>
            <a:spLocks noGrp="1"/>
          </p:cNvSpPr>
          <p:nvPr>
            <p:ph type="body"/>
          </p:nvPr>
        </p:nvSpPr>
        <p:spPr>
          <a:xfrm>
            <a:off x="25649640" y="7488720"/>
            <a:ext cx="21989520" cy="88538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
        <p:nvSpPr>
          <p:cNvPr id="7" name="PlaceHolder 2"/>
          <p:cNvSpPr>
            <a:spLocks noGrp="1"/>
          </p:cNvSpPr>
          <p:nvPr>
            <p:ph type="subTitle"/>
          </p:nvPr>
        </p:nvSpPr>
        <p:spPr>
          <a:xfrm>
            <a:off x="2560320" y="7488720"/>
            <a:ext cx="45061200" cy="1856232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
        <p:nvSpPr>
          <p:cNvPr id="9" name="PlaceHolder 2"/>
          <p:cNvSpPr>
            <a:spLocks noGrp="1"/>
          </p:cNvSpPr>
          <p:nvPr>
            <p:ph type="body"/>
          </p:nvPr>
        </p:nvSpPr>
        <p:spPr>
          <a:xfrm>
            <a:off x="2560320" y="7488720"/>
            <a:ext cx="45061200" cy="185619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
        <p:nvSpPr>
          <p:cNvPr id="11" name="PlaceHolder 2"/>
          <p:cNvSpPr>
            <a:spLocks noGrp="1"/>
          </p:cNvSpPr>
          <p:nvPr>
            <p:ph type="body"/>
          </p:nvPr>
        </p:nvSpPr>
        <p:spPr>
          <a:xfrm>
            <a:off x="2560320" y="7488720"/>
            <a:ext cx="21989520" cy="18561960"/>
          </a:xfrm>
          <a:prstGeom prst="rect">
            <a:avLst/>
          </a:prstGeom>
        </p:spPr>
        <p:txBody>
          <a:bodyPr bIns="0" lIns="0" rIns="0" tIns="0" wrap="none"/>
          <a:p>
            <a:endParaRPr/>
          </a:p>
        </p:txBody>
      </p:sp>
      <p:sp>
        <p:nvSpPr>
          <p:cNvPr id="12" name="PlaceHolder 3"/>
          <p:cNvSpPr>
            <a:spLocks noGrp="1"/>
          </p:cNvSpPr>
          <p:nvPr>
            <p:ph type="body"/>
          </p:nvPr>
        </p:nvSpPr>
        <p:spPr>
          <a:xfrm>
            <a:off x="25649640" y="7488720"/>
            <a:ext cx="21989520" cy="185619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560320" y="1276920"/>
            <a:ext cx="46085400" cy="247737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2560320" y="7488720"/>
            <a:ext cx="21989520" cy="8853840"/>
          </a:xfrm>
          <a:prstGeom prst="rect">
            <a:avLst/>
          </a:prstGeom>
        </p:spPr>
        <p:txBody>
          <a:bodyPr bIns="0" lIns="0" rIns="0" tIns="0" wrap="none"/>
          <a:p>
            <a:endParaRPr/>
          </a:p>
        </p:txBody>
      </p:sp>
      <p:sp>
        <p:nvSpPr>
          <p:cNvPr id="17" name="PlaceHolder 3"/>
          <p:cNvSpPr>
            <a:spLocks noGrp="1"/>
          </p:cNvSpPr>
          <p:nvPr>
            <p:ph type="body"/>
          </p:nvPr>
        </p:nvSpPr>
        <p:spPr>
          <a:xfrm>
            <a:off x="2560320" y="17183880"/>
            <a:ext cx="21989520" cy="8853840"/>
          </a:xfrm>
          <a:prstGeom prst="rect">
            <a:avLst/>
          </a:prstGeom>
        </p:spPr>
        <p:txBody>
          <a:bodyPr bIns="0" lIns="0" rIns="0" tIns="0" wrap="none"/>
          <a:p>
            <a:endParaRPr/>
          </a:p>
        </p:txBody>
      </p:sp>
      <p:sp>
        <p:nvSpPr>
          <p:cNvPr id="18" name="PlaceHolder 4"/>
          <p:cNvSpPr>
            <a:spLocks noGrp="1"/>
          </p:cNvSpPr>
          <p:nvPr>
            <p:ph type="body"/>
          </p:nvPr>
        </p:nvSpPr>
        <p:spPr>
          <a:xfrm>
            <a:off x="25649640" y="7488720"/>
            <a:ext cx="21989520" cy="185619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2560320" y="7488720"/>
            <a:ext cx="21989520" cy="18561960"/>
          </a:xfrm>
          <a:prstGeom prst="rect">
            <a:avLst/>
          </a:prstGeom>
        </p:spPr>
        <p:txBody>
          <a:bodyPr bIns="0" lIns="0" rIns="0" tIns="0" wrap="none"/>
          <a:p>
            <a:endParaRPr/>
          </a:p>
        </p:txBody>
      </p:sp>
      <p:sp>
        <p:nvSpPr>
          <p:cNvPr id="21" name="PlaceHolder 3"/>
          <p:cNvSpPr>
            <a:spLocks noGrp="1"/>
          </p:cNvSpPr>
          <p:nvPr>
            <p:ph type="body"/>
          </p:nvPr>
        </p:nvSpPr>
        <p:spPr>
          <a:xfrm>
            <a:off x="25649640" y="7488720"/>
            <a:ext cx="21989520" cy="8853840"/>
          </a:xfrm>
          <a:prstGeom prst="rect">
            <a:avLst/>
          </a:prstGeom>
        </p:spPr>
        <p:txBody>
          <a:bodyPr bIns="0" lIns="0" rIns="0" tIns="0" wrap="none"/>
          <a:p>
            <a:endParaRPr/>
          </a:p>
        </p:txBody>
      </p:sp>
      <p:sp>
        <p:nvSpPr>
          <p:cNvPr id="22" name="PlaceHolder 4"/>
          <p:cNvSpPr>
            <a:spLocks noGrp="1"/>
          </p:cNvSpPr>
          <p:nvPr>
            <p:ph type="body"/>
          </p:nvPr>
        </p:nvSpPr>
        <p:spPr>
          <a:xfrm>
            <a:off x="25649640" y="17183880"/>
            <a:ext cx="21989520" cy="8853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560320" y="1276920"/>
            <a:ext cx="46085400" cy="53445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2560320" y="7488720"/>
            <a:ext cx="21989520" cy="8853840"/>
          </a:xfrm>
          <a:prstGeom prst="rect">
            <a:avLst/>
          </a:prstGeom>
        </p:spPr>
        <p:txBody>
          <a:bodyPr bIns="0" lIns="0" rIns="0" tIns="0" wrap="none"/>
          <a:p>
            <a:endParaRPr/>
          </a:p>
        </p:txBody>
      </p:sp>
      <p:sp>
        <p:nvSpPr>
          <p:cNvPr id="25" name="PlaceHolder 3"/>
          <p:cNvSpPr>
            <a:spLocks noGrp="1"/>
          </p:cNvSpPr>
          <p:nvPr>
            <p:ph type="body"/>
          </p:nvPr>
        </p:nvSpPr>
        <p:spPr>
          <a:xfrm>
            <a:off x="25649640" y="7488720"/>
            <a:ext cx="21989520" cy="8853840"/>
          </a:xfrm>
          <a:prstGeom prst="rect">
            <a:avLst/>
          </a:prstGeom>
        </p:spPr>
        <p:txBody>
          <a:bodyPr bIns="0" lIns="0" rIns="0" tIns="0" wrap="none"/>
          <a:p>
            <a:endParaRPr/>
          </a:p>
        </p:txBody>
      </p:sp>
      <p:sp>
        <p:nvSpPr>
          <p:cNvPr id="26" name="PlaceHolder 4"/>
          <p:cNvSpPr>
            <a:spLocks noGrp="1"/>
          </p:cNvSpPr>
          <p:nvPr>
            <p:ph type="body"/>
          </p:nvPr>
        </p:nvSpPr>
        <p:spPr>
          <a:xfrm>
            <a:off x="2560320" y="17183880"/>
            <a:ext cx="45060840" cy="8853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53280" y="-33480"/>
            <a:ext cx="51311160" cy="4858200"/>
          </a:xfrm>
          <a:prstGeom prst="rect">
            <a:avLst/>
          </a:prstGeom>
          <a:gradFill>
            <a:gsLst>
              <a:gs pos="0">
                <a:srgbClr val="0074a0"/>
              </a:gs>
              <a:gs pos="100000">
                <a:srgbClr val="00c4cd"/>
              </a:gs>
            </a:gsLst>
            <a:lin ang="5400000"/>
          </a:gradFill>
        </p:spPr>
      </p:sp>
      <p:sp>
        <p:nvSpPr>
          <p:cNvPr id="1" name="CustomShape 2"/>
          <p:cNvSpPr/>
          <p:nvPr/>
        </p:nvSpPr>
        <p:spPr>
          <a:xfrm>
            <a:off x="24536520" y="-33480"/>
            <a:ext cx="26668080" cy="2976480"/>
          </a:xfrm>
          <a:prstGeom prst="rect">
            <a:avLst/>
          </a:prstGeom>
          <a:gradFill>
            <a:gsLst>
              <a:gs pos="0">
                <a:srgbClr val="00a0a8"/>
              </a:gs>
              <a:gs pos="100000">
                <a:srgbClr val="008abf"/>
              </a:gs>
            </a:gsLst>
            <a:lin ang="5400000"/>
          </a:gradFill>
        </p:spPr>
      </p:sp>
      <p:sp>
        <p:nvSpPr>
          <p:cNvPr id="2" name="CustomShape 3"/>
          <p:cNvSpPr/>
          <p:nvPr/>
        </p:nvSpPr>
        <p:spPr>
          <a:xfrm>
            <a:off x="-164160" y="1967760"/>
            <a:ext cx="51293520" cy="3029040"/>
          </a:xfrm>
          <a:prstGeom prst="rect">
            <a:avLst/>
          </a:prstGeom>
          <a:ln w="10800">
            <a:solidFill>
              <a:srgbClr val="008abf"/>
            </a:solidFill>
            <a:round/>
          </a:ln>
        </p:spPr>
      </p:sp>
      <p:sp>
        <p:nvSpPr>
          <p:cNvPr id="3" name="CustomShape 4"/>
          <p:cNvSpPr/>
          <p:nvPr/>
        </p:nvSpPr>
        <p:spPr>
          <a:xfrm>
            <a:off x="-121680" y="2311560"/>
            <a:ext cx="51364800" cy="2473920"/>
          </a:xfrm>
          <a:prstGeom prst="rect">
            <a:avLst/>
          </a:prstGeom>
          <a:ln w="9360">
            <a:solidFill>
              <a:srgbClr val="009dd9"/>
            </a:solidFill>
            <a:round/>
          </a:ln>
        </p:spPr>
      </p:sp>
      <p:sp>
        <p:nvSpPr>
          <p:cNvPr id="4" name="PlaceHolder 5"/>
          <p:cNvSpPr>
            <a:spLocks noGrp="1"/>
          </p:cNvSpPr>
          <p:nvPr>
            <p:ph type="title"/>
          </p:nvPr>
        </p:nvSpPr>
        <p:spPr>
          <a:xfrm>
            <a:off x="2560320" y="1276920"/>
            <a:ext cx="46085400" cy="5344200"/>
          </a:xfrm>
          <a:prstGeom prst="rect">
            <a:avLst/>
          </a:prstGeom>
        </p:spPr>
        <p:txBody>
          <a:bodyPr anchor="ctr" bIns="0" lIns="0" rIns="0" tIns="0" wrap="none"/>
          <a:p>
            <a:pPr algn="ctr"/>
            <a:r>
              <a:rPr lang="en-IN"/>
              <a:t>Click to edit the title text format</a:t>
            </a:r>
            <a:endParaRPr/>
          </a:p>
        </p:txBody>
      </p:sp>
      <p:sp>
        <p:nvSpPr>
          <p:cNvPr id="5" name="PlaceHolder 6"/>
          <p:cNvSpPr>
            <a:spLocks noGrp="1"/>
          </p:cNvSpPr>
          <p:nvPr>
            <p:ph type="body"/>
          </p:nvPr>
        </p:nvSpPr>
        <p:spPr>
          <a:xfrm>
            <a:off x="2560320" y="7488720"/>
            <a:ext cx="45061200" cy="1856196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720" y="720"/>
            <a:ext cx="51204600" cy="32002200"/>
          </a:xfrm>
          <a:prstGeom prst="rect">
            <a:avLst/>
          </a:prstGeom>
          <a:solidFill>
            <a:srgbClr val="191919"/>
          </a:solidFill>
          <a:ln w="9360">
            <a:solidFill>
              <a:srgbClr val="d8d8d8"/>
            </a:solidFill>
            <a:miter/>
          </a:ln>
        </p:spPr>
      </p:sp>
      <p:sp>
        <p:nvSpPr>
          <p:cNvPr id="44" name="CustomShape 2"/>
          <p:cNvSpPr/>
          <p:nvPr/>
        </p:nvSpPr>
        <p:spPr>
          <a:xfrm>
            <a:off x="2304000" y="6375600"/>
            <a:ext cx="10510560" cy="8454960"/>
          </a:xfrm>
          <a:prstGeom prst="rect">
            <a:avLst/>
          </a:prstGeom>
          <a:solidFill>
            <a:srgbClr val="21b2c9"/>
          </a:solidFill>
          <a:ln w="38160">
            <a:solidFill>
              <a:srgbClr val="04617b"/>
            </a:solidFill>
            <a:round/>
          </a:ln>
        </p:spPr>
        <p:txBody>
          <a:bodyPr bIns="914400" lIns="914400" rIns="914400" tIns="457200"/>
          <a:p>
            <a:pPr>
              <a:lnSpc>
                <a:spcPct val="100000"/>
              </a:lnSpc>
            </a:pPr>
            <a:r>
              <a:rPr b="1" lang="en-IN" sz="5400">
                <a:solidFill>
                  <a:srgbClr val="000000"/>
                </a:solidFill>
                <a:latin typeface="Calibri"/>
                <a:ea typeface="MS PGothic"/>
              </a:rPr>
              <a:t>Introduction</a:t>
            </a:r>
            <a:endParaRPr/>
          </a:p>
          <a:p>
            <a:pPr>
              <a:lnSpc>
                <a:spcPct val="100000"/>
              </a:lnSpc>
            </a:pPr>
            <a:endParaRPr/>
          </a:p>
          <a:p>
            <a:pPr>
              <a:lnSpc>
                <a:spcPct val="100000"/>
              </a:lnSpc>
            </a:pPr>
            <a:r>
              <a:rPr lang="en-IN" sz="4000">
                <a:solidFill>
                  <a:srgbClr val="000000"/>
                </a:solidFill>
                <a:latin typeface="Calibri"/>
                <a:ea typeface="MS PGothic"/>
              </a:rPr>
              <a:t>The main objective of the project is to program an iRobot Create to find its way out of the maze using a set of inbuilt sensors. </a:t>
            </a:r>
            <a:endParaRPr/>
          </a:p>
          <a:p>
            <a:pPr>
              <a:lnSpc>
                <a:spcPct val="100000"/>
              </a:lnSpc>
            </a:pPr>
            <a:endParaRPr/>
          </a:p>
          <a:p>
            <a:pPr>
              <a:lnSpc>
                <a:spcPct val="100000"/>
              </a:lnSpc>
            </a:pPr>
            <a:r>
              <a:rPr lang="en-IN" sz="4000">
                <a:solidFill>
                  <a:srgbClr val="000000"/>
                </a:solidFill>
                <a:latin typeface="Calibri"/>
                <a:ea typeface="MS PGothic"/>
              </a:rPr>
              <a:t>To  program the same on simulation and testing for a set of mazes of increasing complexity as required.</a:t>
            </a:r>
            <a:endParaRPr/>
          </a:p>
          <a:p>
            <a:pPr>
              <a:lnSpc>
                <a:spcPct val="100000"/>
              </a:lnSpc>
            </a:pPr>
            <a:r>
              <a:rPr lang="en-IN" sz="2800">
                <a:solidFill>
                  <a:srgbClr val="000000"/>
                </a:solidFill>
                <a:latin typeface="Times New Roman"/>
                <a:ea typeface="MS PGothic"/>
              </a:rPr>
              <a:t>	</a:t>
            </a:r>
            <a:r>
              <a:rPr lang="en-IN" sz="2800">
                <a:solidFill>
                  <a:srgbClr val="000000"/>
                </a:solidFill>
                <a:latin typeface="Times New Roman"/>
                <a:ea typeface="MS PGothic"/>
              </a:rPr>
              <a:t>	</a:t>
            </a:r>
            <a:endParaRPr/>
          </a:p>
          <a:p>
            <a:pPr>
              <a:lnSpc>
                <a:spcPct val="100000"/>
              </a:lnSpc>
            </a:pPr>
            <a:endParaRPr/>
          </a:p>
        </p:txBody>
      </p:sp>
      <p:sp>
        <p:nvSpPr>
          <p:cNvPr id="45" name="CustomShape 3"/>
          <p:cNvSpPr/>
          <p:nvPr/>
        </p:nvSpPr>
        <p:spPr>
          <a:xfrm>
            <a:off x="2304000" y="15552000"/>
            <a:ext cx="10654560" cy="9214560"/>
          </a:xfrm>
          <a:prstGeom prst="rect">
            <a:avLst/>
          </a:prstGeom>
          <a:solidFill>
            <a:srgbClr val="e785cd"/>
          </a:solidFill>
          <a:ln w="38160">
            <a:solidFill>
              <a:srgbClr val="000000"/>
            </a:solidFill>
            <a:round/>
          </a:ln>
        </p:spPr>
        <p:txBody>
          <a:bodyPr bIns="914400" lIns="914400" rIns="914400" tIns="457200"/>
          <a:p>
            <a:pPr algn="just">
              <a:lnSpc>
                <a:spcPct val="100000"/>
              </a:lnSpc>
            </a:pPr>
            <a:r>
              <a:rPr b="1" lang="en-IN" sz="5400">
                <a:solidFill>
                  <a:srgbClr val="000000"/>
                </a:solidFill>
                <a:latin typeface="Calibri"/>
                <a:ea typeface="MS PGothic"/>
              </a:rPr>
              <a:t>Materials &amp; methods</a:t>
            </a:r>
            <a:endParaRPr/>
          </a:p>
          <a:p>
            <a:pPr algn="just">
              <a:lnSpc>
                <a:spcPct val="100000"/>
              </a:lnSpc>
            </a:pPr>
            <a:endParaRPr/>
          </a:p>
          <a:p>
            <a:pPr algn="just">
              <a:lnSpc>
                <a:spcPct val="100000"/>
              </a:lnSpc>
            </a:pPr>
            <a:r>
              <a:rPr lang="en-IN" sz="4000">
                <a:solidFill>
                  <a:srgbClr val="000000"/>
                </a:solidFill>
                <a:latin typeface="Calibri"/>
                <a:ea typeface="MS PGothic"/>
              </a:rPr>
              <a:t>For simulation PlayerStage-3.0.2 was used to program the robot. The robot detected the walls using laser sensors and avoiding them the robot came out of the maze.</a:t>
            </a:r>
            <a:endParaRPr/>
          </a:p>
          <a:p>
            <a:pPr algn="just">
              <a:lnSpc>
                <a:spcPct val="100000"/>
              </a:lnSpc>
            </a:pPr>
            <a:r>
              <a:rPr lang="en-IN" sz="4000">
                <a:solidFill>
                  <a:srgbClr val="000000"/>
                </a:solidFill>
                <a:latin typeface="Calibri"/>
                <a:ea typeface="MS PGothic"/>
              </a:rPr>
              <a:t>For the real robot, a maze was constructed using cardboards. The robot used bump sensors to detect walls.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IN" sz="2400">
                <a:solidFill>
                  <a:srgbClr val="ff8000"/>
                </a:solidFill>
                <a:latin typeface="Times New Roman"/>
                <a:ea typeface="MS PGothic"/>
              </a:rPr>
              <a:t>	</a:t>
            </a:r>
            <a:endParaRPr/>
          </a:p>
          <a:p>
            <a:pPr algn="just">
              <a:lnSpc>
                <a:spcPct val="100000"/>
              </a:lnSpc>
            </a:pPr>
            <a:endParaRPr/>
          </a:p>
        </p:txBody>
      </p:sp>
      <p:sp>
        <p:nvSpPr>
          <p:cNvPr id="46" name="CustomShape 4"/>
          <p:cNvSpPr/>
          <p:nvPr/>
        </p:nvSpPr>
        <p:spPr>
          <a:xfrm>
            <a:off x="24624000" y="25344000"/>
            <a:ext cx="24622560" cy="5904000"/>
          </a:xfrm>
          <a:prstGeom prst="rect">
            <a:avLst/>
          </a:prstGeom>
          <a:solidFill>
            <a:srgbClr val="ffff66"/>
          </a:solidFill>
          <a:ln w="38160">
            <a:solidFill>
              <a:srgbClr val="000000"/>
            </a:solidFill>
            <a:round/>
          </a:ln>
        </p:spPr>
        <p:txBody>
          <a:bodyPr bIns="914400" lIns="914400" rIns="914400" tIns="457200"/>
          <a:p>
            <a:pPr>
              <a:lnSpc>
                <a:spcPct val="100000"/>
              </a:lnSpc>
            </a:pPr>
            <a:r>
              <a:rPr b="1" lang="en-IN" sz="5400">
                <a:solidFill>
                  <a:srgbClr val="000000"/>
                </a:solidFill>
                <a:latin typeface="Calibri"/>
                <a:ea typeface="MS PGothic"/>
              </a:rPr>
              <a:t>Acknowledgments</a:t>
            </a:r>
            <a:endParaRPr/>
          </a:p>
          <a:p>
            <a:pPr>
              <a:lnSpc>
                <a:spcPct val="100000"/>
              </a:lnSpc>
            </a:pPr>
            <a:endParaRPr/>
          </a:p>
          <a:p>
            <a:pPr>
              <a:lnSpc>
                <a:spcPct val="100000"/>
              </a:lnSpc>
            </a:pPr>
            <a:r>
              <a:rPr lang="en-IN" sz="4000">
                <a:solidFill>
                  <a:srgbClr val="000000"/>
                </a:solidFill>
                <a:latin typeface="Calibri"/>
                <a:ea typeface="MS PGothic"/>
              </a:rPr>
              <a:t>We take this  opportunity to thank our Director Prof. Sadagopan for exposing us to the iMTech curriculum which involves such innovative projects. We express our gratitude to Prof. Madhav Rao who introduced us to this emerging field of Robotics at such an early stage. We would like to thank our classmates, debates and discussions with whom proved challenging yet helpful making this journey of the project  so memorable. </a:t>
            </a:r>
            <a:endParaRPr/>
          </a:p>
        </p:txBody>
      </p:sp>
      <p:sp>
        <p:nvSpPr>
          <p:cNvPr id="47" name="CustomShape 5"/>
          <p:cNvSpPr/>
          <p:nvPr/>
        </p:nvSpPr>
        <p:spPr>
          <a:xfrm>
            <a:off x="13680000" y="6269760"/>
            <a:ext cx="23345640" cy="18286200"/>
          </a:xfrm>
          <a:prstGeom prst="rect">
            <a:avLst/>
          </a:prstGeom>
          <a:solidFill>
            <a:srgbClr val="c8e3fb"/>
          </a:solidFill>
          <a:ln w="38160">
            <a:solidFill>
              <a:srgbClr val="000000"/>
            </a:solidFill>
            <a:round/>
          </a:ln>
        </p:spPr>
        <p:txBody>
          <a:bodyPr bIns="914400" lIns="914400" rIns="914400" tIns="457200"/>
          <a:p>
            <a:pPr>
              <a:lnSpc>
                <a:spcPct val="100000"/>
              </a:lnSpc>
            </a:pPr>
            <a:r>
              <a:rPr b="1" lang="en-IN" sz="5400">
                <a:solidFill>
                  <a:srgbClr val="000000"/>
                </a:solidFill>
                <a:latin typeface="Calibri"/>
                <a:ea typeface="ＭＳ Ｐゴシック"/>
              </a:rPr>
              <a:t>Results </a:t>
            </a:r>
            <a:endParaRPr/>
          </a:p>
          <a:p>
            <a:pPr>
              <a:lnSpc>
                <a:spcPct val="100000"/>
              </a:lnSpc>
            </a:pPr>
            <a:endParaRPr/>
          </a:p>
          <a:p>
            <a:pPr>
              <a:lnSpc>
                <a:spcPct val="100000"/>
              </a:lnSpc>
            </a:pPr>
            <a:endParaRPr/>
          </a:p>
          <a:p>
            <a:pPr>
              <a:lnSpc>
                <a:spcPct val="100000"/>
              </a:lnSpc>
            </a:pPr>
            <a:r>
              <a:rPr lang="en-IN" sz="4000">
                <a:solidFill>
                  <a:srgbClr val="000000"/>
                </a:solidFill>
                <a:latin typeface="Calibri"/>
                <a:ea typeface="MS PGothic"/>
              </a:rPr>
              <a:t>	</a:t>
            </a:r>
            <a:endParaRPr/>
          </a:p>
          <a:p>
            <a:pPr>
              <a:lnSpc>
                <a:spcPct val="100000"/>
              </a:lnSpc>
            </a:pPr>
            <a:endParaRPr/>
          </a:p>
        </p:txBody>
      </p:sp>
      <p:sp>
        <p:nvSpPr>
          <p:cNvPr id="48" name="CustomShape 6"/>
          <p:cNvSpPr/>
          <p:nvPr/>
        </p:nvSpPr>
        <p:spPr>
          <a:xfrm>
            <a:off x="38448000" y="6389640"/>
            <a:ext cx="10510560" cy="18289080"/>
          </a:xfrm>
          <a:prstGeom prst="rect">
            <a:avLst/>
          </a:prstGeom>
          <a:solidFill>
            <a:srgbClr val="ff4f4f"/>
          </a:solidFill>
          <a:ln w="38160">
            <a:solidFill>
              <a:srgbClr val="000000"/>
            </a:solidFill>
            <a:round/>
          </a:ln>
        </p:spPr>
        <p:txBody>
          <a:bodyPr bIns="914400" lIns="914400" rIns="914400" tIns="457200"/>
          <a:p>
            <a:pPr>
              <a:lnSpc>
                <a:spcPct val="100000"/>
              </a:lnSpc>
            </a:pPr>
            <a:r>
              <a:rPr b="1" lang="en-IN" sz="5400">
                <a:solidFill>
                  <a:srgbClr val="000000"/>
                </a:solidFill>
                <a:latin typeface="Calibri"/>
                <a:ea typeface="MS PGothic"/>
              </a:rPr>
              <a:t>Conclusions and future work</a:t>
            </a:r>
            <a:endParaRPr/>
          </a:p>
          <a:p>
            <a:pPr>
              <a:lnSpc>
                <a:spcPct val="100000"/>
              </a:lnSpc>
            </a:pPr>
            <a:r>
              <a:rPr lang="en-IN" sz="4000">
                <a:solidFill>
                  <a:srgbClr val="000000"/>
                </a:solidFill>
                <a:latin typeface="Calibri"/>
                <a:ea typeface="MS PGothic"/>
              </a:rPr>
              <a:t> </a:t>
            </a:r>
            <a:endParaRPr/>
          </a:p>
          <a:p>
            <a:pPr>
              <a:lnSpc>
                <a:spcPct val="100000"/>
              </a:lnSpc>
            </a:pPr>
            <a:r>
              <a:rPr lang="en-IN" sz="4000">
                <a:solidFill>
                  <a:srgbClr val="000000"/>
                </a:solidFill>
                <a:latin typeface="Calibri"/>
                <a:ea typeface="MS PGothic"/>
              </a:rPr>
              <a:t>Working on the project was a highly enriching and a great learning experience.</a:t>
            </a:r>
            <a:endParaRPr/>
          </a:p>
          <a:p>
            <a:pPr>
              <a:lnSpc>
                <a:spcPct val="100000"/>
              </a:lnSpc>
            </a:pPr>
            <a:endParaRPr/>
          </a:p>
          <a:p>
            <a:pPr>
              <a:lnSpc>
                <a:spcPct val="100000"/>
              </a:lnSpc>
            </a:pPr>
            <a:r>
              <a:rPr lang="en-IN" sz="4000">
                <a:solidFill>
                  <a:srgbClr val="000000"/>
                </a:solidFill>
                <a:latin typeface="Calibri"/>
                <a:ea typeface="MS PGothic"/>
              </a:rPr>
              <a:t>The iRobot Create is a preliminary programmable robot with a limited set of in-built sensors. For instance, absence of cliff sensors and infrared sensors proved to be a barrier in the project.</a:t>
            </a:r>
            <a:endParaRPr/>
          </a:p>
          <a:p>
            <a:pPr>
              <a:lnSpc>
                <a:spcPct val="100000"/>
              </a:lnSpc>
            </a:pPr>
            <a:endParaRPr/>
          </a:p>
          <a:p>
            <a:pPr>
              <a:lnSpc>
                <a:spcPct val="100000"/>
              </a:lnSpc>
            </a:pPr>
            <a:r>
              <a:rPr lang="en-IN" sz="4000">
                <a:solidFill>
                  <a:srgbClr val="000000"/>
                </a:solidFill>
                <a:latin typeface="Calibri"/>
                <a:ea typeface="MS PGothic"/>
              </a:rPr>
              <a:t>Though the robot works perfectly in simulation , it fails to take into account the real world factors and hence sometimes fails to work appropriately.</a:t>
            </a:r>
            <a:endParaRPr/>
          </a:p>
          <a:p>
            <a:pPr>
              <a:lnSpc>
                <a:spcPct val="100000"/>
              </a:lnSpc>
            </a:pPr>
            <a:endParaRPr/>
          </a:p>
          <a:p>
            <a:pPr>
              <a:lnSpc>
                <a:spcPct val="100000"/>
              </a:lnSpc>
            </a:pPr>
            <a:r>
              <a:rPr lang="en-IN" sz="4000">
                <a:solidFill>
                  <a:srgbClr val="000000"/>
                </a:solidFill>
                <a:latin typeface="Calibri"/>
                <a:ea typeface="MS PGothic"/>
              </a:rPr>
              <a:t>Despite the setbacks in the project, the aim was achieved partly. Future work will involve fulfilling the aim  and exploring other programmable robots (like Arduino) which are more suitable and equipped with required sensors.  </a:t>
            </a:r>
            <a:endParaRPr/>
          </a:p>
          <a:p>
            <a:pPr>
              <a:lnSpc>
                <a:spcPct val="100000"/>
              </a:lnSpc>
            </a:pPr>
            <a:endParaRPr/>
          </a:p>
          <a:p>
            <a:pPr>
              <a:lnSpc>
                <a:spcPct val="100000"/>
              </a:lnSpc>
            </a:pPr>
            <a:endParaRPr/>
          </a:p>
        </p:txBody>
      </p:sp>
      <p:sp>
        <p:nvSpPr>
          <p:cNvPr id="49" name="CustomShape 7"/>
          <p:cNvSpPr/>
          <p:nvPr/>
        </p:nvSpPr>
        <p:spPr>
          <a:xfrm>
            <a:off x="1744560" y="3527280"/>
            <a:ext cx="47699280" cy="2742480"/>
          </a:xfrm>
          <a:prstGeom prst="rect">
            <a:avLst/>
          </a:prstGeom>
        </p:spPr>
        <p:txBody>
          <a:bodyPr anchor="ctr" bIns="274320" lIns="274320" rIns="274320" tIns="274320"/>
          <a:p>
            <a:r>
              <a:rPr b="1" lang="en-IN" sz="7200">
                <a:solidFill>
                  <a:srgbClr val="ffffff"/>
                </a:solidFill>
                <a:latin typeface="Calibri"/>
                <a:ea typeface="MS PGothic"/>
              </a:rPr>
              <a:t>B.Laasya , S.Sharanya , Simran Dokania , Sneha A , Soma Ravali , Trisha Mittal  </a:t>
            </a:r>
            <a:endParaRPr/>
          </a:p>
          <a:p>
            <a:pPr algn="ctr">
              <a:lnSpc>
                <a:spcPct val="100000"/>
              </a:lnSpc>
            </a:pPr>
            <a:r>
              <a:rPr b="1" lang="en-IN" sz="7200">
                <a:solidFill>
                  <a:srgbClr val="ffffff"/>
                </a:solidFill>
                <a:latin typeface="Calibri"/>
                <a:ea typeface="MS PGothic"/>
              </a:rPr>
              <a:t>International Institute of Information Technology, Bangalore</a:t>
            </a:r>
            <a:endParaRPr/>
          </a:p>
        </p:txBody>
      </p:sp>
      <p:sp>
        <p:nvSpPr>
          <p:cNvPr id="50" name="CustomShape 8"/>
          <p:cNvSpPr/>
          <p:nvPr/>
        </p:nvSpPr>
        <p:spPr>
          <a:xfrm>
            <a:off x="2376000" y="25416000"/>
            <a:ext cx="21598560" cy="5740200"/>
          </a:xfrm>
          <a:prstGeom prst="rect">
            <a:avLst/>
          </a:prstGeom>
          <a:solidFill>
            <a:srgbClr val="55a839"/>
          </a:solidFill>
          <a:ln w="38160">
            <a:solidFill>
              <a:srgbClr val="000000"/>
            </a:solidFill>
            <a:round/>
          </a:ln>
        </p:spPr>
        <p:txBody>
          <a:bodyPr bIns="914400" lIns="914400" rIns="914400" tIns="457200"/>
          <a:p>
            <a:pPr algn="just">
              <a:lnSpc>
                <a:spcPct val="100000"/>
              </a:lnSpc>
            </a:pPr>
            <a:r>
              <a:rPr b="1" lang="en-IN" sz="5400">
                <a:solidFill>
                  <a:srgbClr val="000000"/>
                </a:solidFill>
                <a:latin typeface="DejaVu Sans"/>
              </a:rPr>
              <a:t>References</a:t>
            </a:r>
            <a:endParaRPr/>
          </a:p>
          <a:p>
            <a:pPr algn="just">
              <a:lnSpc>
                <a:spcPct val="100000"/>
              </a:lnSpc>
            </a:pPr>
            <a:endParaRPr/>
          </a:p>
          <a:p>
            <a:pPr algn="just">
              <a:lnSpc>
                <a:spcPct val="100000"/>
              </a:lnSpc>
              <a:buFont typeface="StarSymbol"/>
              <a:buChar char="l"/>
            </a:pPr>
            <a:r>
              <a:rPr lang="en-IN" sz="4000">
                <a:solidFill>
                  <a:srgbClr val="000000"/>
                </a:solidFill>
              </a:rPr>
              <a:t>Writing Player/Stage Drivers -</a:t>
            </a:r>
            <a:endParaRPr/>
          </a:p>
          <a:p>
            <a:pPr algn="just" lvl="2">
              <a:lnSpc>
                <a:spcPct val="100000"/>
              </a:lnSpc>
              <a:buSzPct val="45000"/>
              <a:buFont typeface="StarSymbol"/>
              <a:buChar char=""/>
            </a:pPr>
            <a:r>
              <a:rPr lang="en-IN" sz="4000">
                <a:solidFill>
                  <a:srgbClr val="000000"/>
                </a:solidFill>
              </a:rPr>
              <a:t>	</a:t>
            </a:r>
            <a:r>
              <a:rPr lang="en-IN" sz="4000">
                <a:solidFill>
                  <a:srgbClr val="000000"/>
                </a:solidFill>
              </a:rPr>
              <a:t>Bue Petersen, Jonas Fonesca</a:t>
            </a:r>
            <a:endParaRPr/>
          </a:p>
          <a:p>
            <a:pPr algn="just">
              <a:lnSpc>
                <a:spcPct val="100000"/>
              </a:lnSpc>
              <a:buFont typeface="StarSymbol"/>
              <a:buChar char="l"/>
            </a:pPr>
            <a:r>
              <a:rPr lang="en-IN" sz="4000">
                <a:solidFill>
                  <a:srgbClr val="000000"/>
                </a:solidFill>
              </a:rPr>
              <a:t>How to Use Player/Stage - </a:t>
            </a:r>
            <a:endParaRPr/>
          </a:p>
          <a:p>
            <a:pPr algn="just" lvl="3">
              <a:lnSpc>
                <a:spcPct val="100000"/>
              </a:lnSpc>
              <a:buSzPct val="45000"/>
              <a:buFont typeface="StarSymbol"/>
              <a:buChar char="l"/>
            </a:pPr>
            <a:r>
              <a:rPr lang="en-IN" sz="4000">
                <a:solidFill>
                  <a:srgbClr val="000000"/>
                </a:solidFill>
              </a:rPr>
              <a:t>Jennifer Owen</a:t>
            </a:r>
            <a:endParaRPr/>
          </a:p>
          <a:p>
            <a:pPr algn="just">
              <a:lnSpc>
                <a:spcPct val="100000"/>
              </a:lnSpc>
            </a:pPr>
            <a:r>
              <a:rPr lang="en-IN"/>
              <a:t> </a:t>
            </a:r>
            <a:endParaRPr/>
          </a:p>
        </p:txBody>
      </p:sp>
      <p:sp>
        <p:nvSpPr>
          <p:cNvPr id="51" name="CustomShape 9"/>
          <p:cNvSpPr/>
          <p:nvPr/>
        </p:nvSpPr>
        <p:spPr>
          <a:xfrm>
            <a:off x="896760" y="1253520"/>
            <a:ext cx="49448880" cy="1765800"/>
          </a:xfrm>
          <a:prstGeom prst="rect">
            <a:avLst/>
          </a:prstGeom>
          <a:solidFill>
            <a:srgbClr val="7030a0"/>
          </a:solidFill>
        </p:spPr>
        <p:txBody>
          <a:bodyPr anchor="ctr" bIns="45000" lIns="90000" rIns="90000" tIns="45000"/>
          <a:p>
            <a:pPr algn="ctr">
              <a:lnSpc>
                <a:spcPct val="100000"/>
              </a:lnSpc>
            </a:pPr>
            <a:r>
              <a:rPr b="1" lang="en-IN" sz="11000">
                <a:solidFill>
                  <a:srgbClr val="ffffff"/>
                </a:solidFill>
                <a:latin typeface="Calibri"/>
                <a:ea typeface="ＭＳ Ｐゴシック"/>
              </a:rPr>
              <a:t>ROBOMAZE</a:t>
            </a:r>
            <a:endParaRPr/>
          </a:p>
        </p:txBody>
      </p:sp>
      <p:pic>
        <p:nvPicPr>
          <p:cNvPr descr="" id="52" name="Picture 4"/>
          <p:cNvPicPr/>
          <p:nvPr/>
        </p:nvPicPr>
        <p:blipFill>
          <a:blip r:embed="rId1"/>
          <a:stretch>
            <a:fillRect/>
          </a:stretch>
        </p:blipFill>
        <p:spPr>
          <a:xfrm>
            <a:off x="15408000" y="16348680"/>
            <a:ext cx="8422920" cy="7698240"/>
          </a:xfrm>
          <a:prstGeom prst="rect">
            <a:avLst/>
          </a:prstGeom>
        </p:spPr>
      </p:pic>
      <p:pic>
        <p:nvPicPr>
          <p:cNvPr descr="" id="53" name="Picture 5"/>
          <p:cNvPicPr/>
          <p:nvPr/>
        </p:nvPicPr>
        <p:blipFill>
          <a:blip r:embed="rId2"/>
          <a:stretch>
            <a:fillRect/>
          </a:stretch>
        </p:blipFill>
        <p:spPr>
          <a:xfrm>
            <a:off x="27504000" y="7920000"/>
            <a:ext cx="8927640" cy="7846920"/>
          </a:xfrm>
          <a:prstGeom prst="rect">
            <a:avLst/>
          </a:prstGeom>
        </p:spPr>
      </p:pic>
      <p:pic>
        <p:nvPicPr>
          <p:cNvPr descr="" id="54" name="Picture 7"/>
          <p:cNvPicPr/>
          <p:nvPr/>
        </p:nvPicPr>
        <p:blipFill>
          <a:blip r:embed="rId3"/>
          <a:stretch>
            <a:fillRect/>
          </a:stretch>
        </p:blipFill>
        <p:spPr>
          <a:xfrm>
            <a:off x="25344000" y="16200720"/>
            <a:ext cx="9214920" cy="7846920"/>
          </a:xfrm>
          <a:prstGeom prst="rect">
            <a:avLst/>
          </a:prstGeom>
        </p:spPr>
      </p:pic>
      <p:sp>
        <p:nvSpPr>
          <p:cNvPr id="55" name="TextShape 10"/>
          <p:cNvSpPr txBox="1"/>
          <p:nvPr/>
        </p:nvSpPr>
        <p:spPr>
          <a:xfrm>
            <a:off x="14328000" y="8269560"/>
            <a:ext cx="12240000" cy="8079120"/>
          </a:xfrm>
          <a:prstGeom prst="rect">
            <a:avLst/>
          </a:prstGeom>
        </p:spPr>
        <p:txBody>
          <a:bodyPr bIns="45000" lIns="90000" rIns="90000" tIns="45000" wrap="none"/>
          <a:p>
            <a:r>
              <a:rPr lang="en-IN" sz="5400">
                <a:latin typeface="Times New Roman"/>
              </a:rPr>
              <a:t>// Create and subscribe to a bumper device.</a:t>
            </a:r>
            <a:endParaRPr/>
          </a:p>
          <a:p>
            <a:endParaRPr/>
          </a:p>
          <a:p>
            <a:r>
              <a:rPr lang="en-IN" sz="5400">
                <a:latin typeface="Times New Roman"/>
              </a:rPr>
              <a:t>bumper=playerc_bumper_create(client,0);</a:t>
            </a:r>
            <a:endParaRPr/>
          </a:p>
          <a:p>
            <a:r>
              <a:rPr lang="en-IN" sz="5400">
                <a:latin typeface="Times New Roman"/>
              </a:rPr>
              <a:t> </a:t>
            </a:r>
            <a:r>
              <a:rPr lang="en-IN" sz="5400">
                <a:latin typeface="Times New Roman"/>
              </a:rPr>
              <a:t>(playerc_bumper_subscribe(bumper, PLAYER_OPEN_MODE))</a:t>
            </a:r>
            <a:endParaRPr/>
          </a:p>
          <a:p>
            <a:r>
              <a:rPr lang="en-IN" sz="5400">
                <a:latin typeface="Times New Roman"/>
              </a:rPr>
              <a:t>	</a:t>
            </a:r>
            <a:r>
              <a:rPr lang="en-IN" sz="5400">
                <a:latin typeface="Times New Roman"/>
              </a:rPr>
              <a:t>	</a:t>
            </a:r>
            <a:r>
              <a:rPr lang="en-IN" sz="5400">
                <a:latin typeface="Times New Roman"/>
              </a:rPr>
              <a:t>{</a:t>
            </a:r>
            <a:endParaRPr/>
          </a:p>
          <a:p>
            <a:r>
              <a:rPr lang="en-IN" sz="5400">
                <a:latin typeface="Times New Roman"/>
              </a:rPr>
              <a:t>printf("Subscribing to bumper failed\n");</a:t>
            </a:r>
            <a:endParaRPr/>
          </a:p>
          <a:p>
            <a:r>
              <a:rPr lang="en-IN" sz="5400">
                <a:latin typeface="Times New Roman"/>
              </a:rPr>
              <a:t>	</a:t>
            </a:r>
            <a:r>
              <a:rPr lang="en-IN" sz="5400">
                <a:latin typeface="Times New Roman"/>
              </a:rPr>
              <a:t>	</a:t>
            </a:r>
            <a:r>
              <a:rPr lang="en-IN" sz="5400">
                <a:latin typeface="Times New Roman"/>
              </a:rPr>
              <a:t>}</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