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21386-160B-4FDB-A25B-EC397181C883}" v="105" dt="2023-10-09T14:38:01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hala .." userId="b11032fbbff1400f" providerId="LiveId" clId="{CD221386-160B-4FDB-A25B-EC397181C883}"/>
    <pc:docChg chg="undo custSel addSld delSld modSld">
      <pc:chgData name="Trishala .." userId="b11032fbbff1400f" providerId="LiveId" clId="{CD221386-160B-4FDB-A25B-EC397181C883}" dt="2023-10-09T14:39:52.915" v="585" actId="403"/>
      <pc:docMkLst>
        <pc:docMk/>
      </pc:docMkLst>
      <pc:sldChg chg="modSp mod">
        <pc:chgData name="Trishala .." userId="b11032fbbff1400f" providerId="LiveId" clId="{CD221386-160B-4FDB-A25B-EC397181C883}" dt="2023-10-09T14:07:51.962" v="343" actId="962"/>
        <pc:sldMkLst>
          <pc:docMk/>
          <pc:sldMk cId="913403071" sldId="256"/>
        </pc:sldMkLst>
        <pc:picChg chg="mod">
          <ac:chgData name="Trishala .." userId="b11032fbbff1400f" providerId="LiveId" clId="{CD221386-160B-4FDB-A25B-EC397181C883}" dt="2023-10-09T14:07:51.962" v="343" actId="962"/>
          <ac:picMkLst>
            <pc:docMk/>
            <pc:sldMk cId="913403071" sldId="256"/>
            <ac:picMk id="53" creationId="{A48A4653-F72B-084C-D6C8-4B662C3A999D}"/>
          </ac:picMkLst>
        </pc:picChg>
      </pc:sldChg>
      <pc:sldChg chg="addSp delSp modSp mod">
        <pc:chgData name="Trishala .." userId="b11032fbbff1400f" providerId="LiveId" clId="{CD221386-160B-4FDB-A25B-EC397181C883}" dt="2023-10-09T14:37:40.433" v="550" actId="26606"/>
        <pc:sldMkLst>
          <pc:docMk/>
          <pc:sldMk cId="3422242275" sldId="257"/>
        </pc:sldMkLst>
        <pc:spChg chg="mod">
          <ac:chgData name="Trishala .." userId="b11032fbbff1400f" providerId="LiveId" clId="{CD221386-160B-4FDB-A25B-EC397181C883}" dt="2023-10-09T14:37:40.433" v="550" actId="26606"/>
          <ac:spMkLst>
            <pc:docMk/>
            <pc:sldMk cId="3422242275" sldId="257"/>
            <ac:spMk id="2" creationId="{16EA3F3C-E232-CCB8-F9C2-3A2474C5B2DF}"/>
          </ac:spMkLst>
        </pc:spChg>
        <pc:spChg chg="add del">
          <ac:chgData name="Trishala .." userId="b11032fbbff1400f" providerId="LiveId" clId="{CD221386-160B-4FDB-A25B-EC397181C883}" dt="2023-10-09T06:28:03.808" v="291" actId="11529"/>
          <ac:spMkLst>
            <pc:docMk/>
            <pc:sldMk cId="3422242275" sldId="257"/>
            <ac:spMk id="4" creationId="{5B605CEC-7EEC-3FBA-8999-B55915D3EBB6}"/>
          </ac:spMkLst>
        </pc:spChg>
        <pc:spChg chg="mod ord">
          <ac:chgData name="Trishala .." userId="b11032fbbff1400f" providerId="LiveId" clId="{CD221386-160B-4FDB-A25B-EC397181C883}" dt="2023-10-09T14:37:40.433" v="550" actId="26606"/>
          <ac:spMkLst>
            <pc:docMk/>
            <pc:sldMk cId="3422242275" sldId="257"/>
            <ac:spMk id="2054" creationId="{2A014617-FE76-35FA-3547-7513BF2BDC50}"/>
          </ac:spMkLst>
        </pc:spChg>
        <pc:spChg chg="del">
          <ac:chgData name="Trishala .." userId="b11032fbbff1400f" providerId="LiveId" clId="{CD221386-160B-4FDB-A25B-EC397181C883}" dt="2023-10-09T05:55:58.110" v="87" actId="26606"/>
          <ac:spMkLst>
            <pc:docMk/>
            <pc:sldMk cId="3422242275" sldId="257"/>
            <ac:spMk id="2077" creationId="{1E020063-2385-44AC-BD67-258E1F0B9FCE}"/>
          </ac:spMkLst>
        </pc:spChg>
        <pc:spChg chg="del">
          <ac:chgData name="Trishala .." userId="b11032fbbff1400f" providerId="LiveId" clId="{CD221386-160B-4FDB-A25B-EC397181C883}" dt="2023-10-09T05:55:58.110" v="87" actId="26606"/>
          <ac:spMkLst>
            <pc:docMk/>
            <pc:sldMk cId="3422242275" sldId="257"/>
            <ac:spMk id="2083" creationId="{7E014A0B-5338-4077-AFE9-A90D04D4492B}"/>
          </ac:spMkLst>
        </pc:spChg>
        <pc:spChg chg="add del">
          <ac:chgData name="Trishala .." userId="b11032fbbff1400f" providerId="LiveId" clId="{CD221386-160B-4FDB-A25B-EC397181C883}" dt="2023-10-09T14:37:40.433" v="550" actId="26606"/>
          <ac:spMkLst>
            <pc:docMk/>
            <pc:sldMk cId="3422242275" sldId="257"/>
            <ac:spMk id="2088" creationId="{B6FACB3C-9069-4791-BC5C-0DB7CD19B853}"/>
          </ac:spMkLst>
        </pc:spChg>
        <pc:spChg chg="add del">
          <ac:chgData name="Trishala .." userId="b11032fbbff1400f" providerId="LiveId" clId="{CD221386-160B-4FDB-A25B-EC397181C883}" dt="2023-10-09T14:37:40.433" v="550" actId="26606"/>
          <ac:spMkLst>
            <pc:docMk/>
            <pc:sldMk cId="3422242275" sldId="257"/>
            <ac:spMk id="2090" creationId="{71F2038E-D777-4B76-81DD-DD13EE91B9DD}"/>
          </ac:spMkLst>
        </pc:spChg>
        <pc:spChg chg="add">
          <ac:chgData name="Trishala .." userId="b11032fbbff1400f" providerId="LiveId" clId="{CD221386-160B-4FDB-A25B-EC397181C883}" dt="2023-10-09T14:37:40.433" v="550" actId="26606"/>
          <ac:spMkLst>
            <pc:docMk/>
            <pc:sldMk cId="3422242275" sldId="257"/>
            <ac:spMk id="2101" creationId="{7B831B6F-405A-4B47-B9BB-5CA88F285844}"/>
          </ac:spMkLst>
        </pc:spChg>
        <pc:spChg chg="add">
          <ac:chgData name="Trishala .." userId="b11032fbbff1400f" providerId="LiveId" clId="{CD221386-160B-4FDB-A25B-EC397181C883}" dt="2023-10-09T14:37:40.433" v="550" actId="26606"/>
          <ac:spMkLst>
            <pc:docMk/>
            <pc:sldMk cId="3422242275" sldId="257"/>
            <ac:spMk id="2103" creationId="{953EE71A-6488-4203-A7C4-77102FD0DCCA}"/>
          </ac:spMkLst>
        </pc:spChg>
        <pc:grpChg chg="del">
          <ac:chgData name="Trishala .." userId="b11032fbbff1400f" providerId="LiveId" clId="{CD221386-160B-4FDB-A25B-EC397181C883}" dt="2023-10-09T05:55:58.110" v="87" actId="26606"/>
          <ac:grpSpMkLst>
            <pc:docMk/>
            <pc:sldMk cId="3422242275" sldId="257"/>
            <ac:grpSpMk id="2072" creationId="{78127680-150F-4A90-9950-F66392578116}"/>
          </ac:grpSpMkLst>
        </pc:grpChg>
        <pc:grpChg chg="del">
          <ac:chgData name="Trishala .." userId="b11032fbbff1400f" providerId="LiveId" clId="{CD221386-160B-4FDB-A25B-EC397181C883}" dt="2023-10-09T05:55:58.110" v="87" actId="26606"/>
          <ac:grpSpMkLst>
            <pc:docMk/>
            <pc:sldMk cId="3422242275" sldId="257"/>
            <ac:grpSpMk id="2078" creationId="{466920E5-8640-4C24-A775-8647637094A7}"/>
          </ac:grpSpMkLst>
        </pc:grpChg>
        <pc:grpChg chg="add del">
          <ac:chgData name="Trishala .." userId="b11032fbbff1400f" providerId="LiveId" clId="{CD221386-160B-4FDB-A25B-EC397181C883}" dt="2023-10-09T14:37:40.433" v="550" actId="26606"/>
          <ac:grpSpMkLst>
            <pc:docMk/>
            <pc:sldMk cId="3422242275" sldId="257"/>
            <ac:grpSpMk id="2092" creationId="{DD354807-230F-4402-B1B9-F733A8F1F190}"/>
          </ac:grpSpMkLst>
        </pc:grpChg>
        <pc:picChg chg="mod">
          <ac:chgData name="Trishala .." userId="b11032fbbff1400f" providerId="LiveId" clId="{CD221386-160B-4FDB-A25B-EC397181C883}" dt="2023-10-09T14:37:40.433" v="550" actId="26606"/>
          <ac:picMkLst>
            <pc:docMk/>
            <pc:sldMk cId="3422242275" sldId="257"/>
            <ac:picMk id="2050" creationId="{48BA9555-82E0-2711-F9C1-9435DC992AA9}"/>
          </ac:picMkLst>
        </pc:picChg>
      </pc:sldChg>
      <pc:sldChg chg="addSp delSp modSp mod">
        <pc:chgData name="Trishala .." userId="b11032fbbff1400f" providerId="LiveId" clId="{CD221386-160B-4FDB-A25B-EC397181C883}" dt="2023-10-09T14:38:27.861" v="559" actId="14100"/>
        <pc:sldMkLst>
          <pc:docMk/>
          <pc:sldMk cId="636830820" sldId="258"/>
        </pc:sldMkLst>
        <pc:spChg chg="mod">
          <ac:chgData name="Trishala .." userId="b11032fbbff1400f" providerId="LiveId" clId="{CD221386-160B-4FDB-A25B-EC397181C883}" dt="2023-10-09T14:38:19.910" v="556" actId="26606"/>
          <ac:spMkLst>
            <pc:docMk/>
            <pc:sldMk cId="636830820" sldId="258"/>
            <ac:spMk id="18" creationId="{FAD394AB-DC63-1811-1794-A86D69684B5F}"/>
          </ac:spMkLst>
        </pc:spChg>
        <pc:spChg chg="add del">
          <ac:chgData name="Trishala .." userId="b11032fbbff1400f" providerId="LiveId" clId="{CD221386-160B-4FDB-A25B-EC397181C883}" dt="2023-10-09T14:38:19.910" v="556" actId="26606"/>
          <ac:spMkLst>
            <pc:docMk/>
            <pc:sldMk cId="636830820" sldId="258"/>
            <ac:spMk id="3090" creationId="{6B92FAF7-0AD3-4B47-9111-D0E9CD79E247}"/>
          </ac:spMkLst>
        </pc:spChg>
        <pc:spChg chg="add del">
          <ac:chgData name="Trishala .." userId="b11032fbbff1400f" providerId="LiveId" clId="{CD221386-160B-4FDB-A25B-EC397181C883}" dt="2023-10-09T14:38:19.910" v="556" actId="26606"/>
          <ac:spMkLst>
            <pc:docMk/>
            <pc:sldMk cId="636830820" sldId="258"/>
            <ac:spMk id="3107" creationId="{26FF42C2-EA15-4154-B242-E98E88CED99C}"/>
          </ac:spMkLst>
        </pc:spChg>
        <pc:spChg chg="add del">
          <ac:chgData name="Trishala .." userId="b11032fbbff1400f" providerId="LiveId" clId="{CD221386-160B-4FDB-A25B-EC397181C883}" dt="2023-10-09T14:38:19.910" v="556" actId="26606"/>
          <ac:spMkLst>
            <pc:docMk/>
            <pc:sldMk cId="636830820" sldId="258"/>
            <ac:spMk id="3109" creationId="{D79DE9F7-28C4-4856-BA57-D696E124C137}"/>
          </ac:spMkLst>
        </pc:spChg>
        <pc:spChg chg="add del">
          <ac:chgData name="Trishala .." userId="b11032fbbff1400f" providerId="LiveId" clId="{CD221386-160B-4FDB-A25B-EC397181C883}" dt="2023-10-09T14:38:19.910" v="556" actId="26606"/>
          <ac:spMkLst>
            <pc:docMk/>
            <pc:sldMk cId="636830820" sldId="258"/>
            <ac:spMk id="3111" creationId="{E1F9ED9C-121B-44C6-A308-5824769C40D5}"/>
          </ac:spMkLst>
        </pc:spChg>
        <pc:spChg chg="add del">
          <ac:chgData name="Trishala .." userId="b11032fbbff1400f" providerId="LiveId" clId="{CD221386-160B-4FDB-A25B-EC397181C883}" dt="2023-10-09T14:38:19.910" v="556" actId="26606"/>
          <ac:spMkLst>
            <pc:docMk/>
            <pc:sldMk cId="636830820" sldId="258"/>
            <ac:spMk id="3113" creationId="{4A5F8185-F27B-4E99-A06C-007336FE3F2D}"/>
          </ac:spMkLst>
        </pc:spChg>
        <pc:grpChg chg="add del">
          <ac:chgData name="Trishala .." userId="b11032fbbff1400f" providerId="LiveId" clId="{CD221386-160B-4FDB-A25B-EC397181C883}" dt="2023-10-09T14:38:19.910" v="556" actId="26606"/>
          <ac:grpSpMkLst>
            <pc:docMk/>
            <pc:sldMk cId="636830820" sldId="258"/>
            <ac:grpSpMk id="3092" creationId="{D6A77139-BADB-4B2C-BD41-B67A4D37D758}"/>
          </ac:grpSpMkLst>
        </pc:grpChg>
        <pc:grpChg chg="add del">
          <ac:chgData name="Trishala .." userId="b11032fbbff1400f" providerId="LiveId" clId="{CD221386-160B-4FDB-A25B-EC397181C883}" dt="2023-10-09T14:38:19.910" v="556" actId="26606"/>
          <ac:grpSpMkLst>
            <pc:docMk/>
            <pc:sldMk cId="636830820" sldId="258"/>
            <ac:grpSpMk id="3098" creationId="{2786ABD8-AB9F-46F2-A7D9-36F1F7338CF9}"/>
          </ac:grpSpMkLst>
        </pc:grpChg>
        <pc:picChg chg="mod">
          <ac:chgData name="Trishala .." userId="b11032fbbff1400f" providerId="LiveId" clId="{CD221386-160B-4FDB-A25B-EC397181C883}" dt="2023-10-09T14:38:27.861" v="559" actId="14100"/>
          <ac:picMkLst>
            <pc:docMk/>
            <pc:sldMk cId="636830820" sldId="258"/>
            <ac:picMk id="7" creationId="{8F72E57E-67A6-46F4-25EA-35529F99AE5D}"/>
          </ac:picMkLst>
        </pc:picChg>
        <pc:picChg chg="mod ord">
          <ac:chgData name="Trishala .." userId="b11032fbbff1400f" providerId="LiveId" clId="{CD221386-160B-4FDB-A25B-EC397181C883}" dt="2023-10-09T14:38:19.910" v="556" actId="26606"/>
          <ac:picMkLst>
            <pc:docMk/>
            <pc:sldMk cId="636830820" sldId="258"/>
            <ac:picMk id="3074" creationId="{E1B741EE-738C-42B8-AF93-8C111C5226D1}"/>
          </ac:picMkLst>
        </pc:picChg>
        <pc:picChg chg="mod">
          <ac:chgData name="Trishala .." userId="b11032fbbff1400f" providerId="LiveId" clId="{CD221386-160B-4FDB-A25B-EC397181C883}" dt="2023-10-09T14:38:19.910" v="556" actId="26606"/>
          <ac:picMkLst>
            <pc:docMk/>
            <pc:sldMk cId="636830820" sldId="258"/>
            <ac:picMk id="3078" creationId="{1D12EED2-6467-698E-A9F2-626ABF121DEB}"/>
          </ac:picMkLst>
        </pc:picChg>
      </pc:sldChg>
      <pc:sldChg chg="addSp delSp modSp mod setBg">
        <pc:chgData name="Trishala .." userId="b11032fbbff1400f" providerId="LiveId" clId="{CD221386-160B-4FDB-A25B-EC397181C883}" dt="2023-10-09T14:38:38.899" v="560" actId="26606"/>
        <pc:sldMkLst>
          <pc:docMk/>
          <pc:sldMk cId="1923228873" sldId="259"/>
        </pc:sldMkLst>
        <pc:spChg chg="del mod">
          <ac:chgData name="Trishala .." userId="b11032fbbff1400f" providerId="LiveId" clId="{CD221386-160B-4FDB-A25B-EC397181C883}" dt="2023-10-09T06:20:12.229" v="227" actId="478"/>
          <ac:spMkLst>
            <pc:docMk/>
            <pc:sldMk cId="1923228873" sldId="259"/>
            <ac:spMk id="2" creationId="{0C7D4D24-894E-B81B-E29C-433C39364224}"/>
          </ac:spMkLst>
        </pc:spChg>
        <pc:spChg chg="add del mod ord">
          <ac:chgData name="Trishala .." userId="b11032fbbff1400f" providerId="LiveId" clId="{CD221386-160B-4FDB-A25B-EC397181C883}" dt="2023-10-09T14:38:38.899" v="560" actId="26606"/>
          <ac:spMkLst>
            <pc:docMk/>
            <pc:sldMk cId="1923228873" sldId="259"/>
            <ac:spMk id="3" creationId="{C89D6397-C305-4298-CA1B-877CB8AE3903}"/>
          </ac:spMkLst>
        </pc:spChg>
        <pc:spChg chg="add del mod">
          <ac:chgData name="Trishala .." userId="b11032fbbff1400f" providerId="LiveId" clId="{CD221386-160B-4FDB-A25B-EC397181C883}" dt="2023-10-09T05:44:49.083" v="16"/>
          <ac:spMkLst>
            <pc:docMk/>
            <pc:sldMk cId="1923228873" sldId="259"/>
            <ac:spMk id="4" creationId="{CC242F20-6D0D-3E9D-C282-FFD8C0636221}"/>
          </ac:spMkLst>
        </pc:spChg>
        <pc:spChg chg="add del">
          <ac:chgData name="Trishala .." userId="b11032fbbff1400f" providerId="LiveId" clId="{CD221386-160B-4FDB-A25B-EC397181C883}" dt="2023-10-09T05:47:00.982" v="39"/>
          <ac:spMkLst>
            <pc:docMk/>
            <pc:sldMk cId="1923228873" sldId="259"/>
            <ac:spMk id="5" creationId="{0266A394-53A4-4B34-445C-FFB9AA65CF46}"/>
          </ac:spMkLst>
        </pc:spChg>
        <pc:spChg chg="add del mod">
          <ac:chgData name="Trishala .." userId="b11032fbbff1400f" providerId="LiveId" clId="{CD221386-160B-4FDB-A25B-EC397181C883}" dt="2023-10-09T06:20:21.373" v="230" actId="478"/>
          <ac:spMkLst>
            <pc:docMk/>
            <pc:sldMk cId="1923228873" sldId="259"/>
            <ac:spMk id="7" creationId="{6ED87CFF-B84E-A1DA-3D70-E4886FCAC9D1}"/>
          </ac:spMkLst>
        </pc:spChg>
        <pc:spChg chg="add del">
          <ac:chgData name="Trishala .." userId="b11032fbbff1400f" providerId="LiveId" clId="{CD221386-160B-4FDB-A25B-EC397181C883}" dt="2023-10-09T05:56:42.766" v="89" actId="26606"/>
          <ac:spMkLst>
            <pc:docMk/>
            <pc:sldMk cId="1923228873" sldId="259"/>
            <ac:spMk id="4102" creationId="{EDDBB197-D710-4A4F-A9CA-FD2177498BE8}"/>
          </ac:spMkLst>
        </pc:spChg>
        <pc:spChg chg="add del">
          <ac:chgData name="Trishala .." userId="b11032fbbff1400f" providerId="LiveId" clId="{CD221386-160B-4FDB-A25B-EC397181C883}" dt="2023-10-09T05:56:42.766" v="89" actId="26606"/>
          <ac:spMkLst>
            <pc:docMk/>
            <pc:sldMk cId="1923228873" sldId="259"/>
            <ac:spMk id="4103" creationId="{975D1CFA-2CDB-4B64-BD9F-85744E8DA12F}"/>
          </ac:spMkLst>
        </pc:spChg>
        <pc:spChg chg="add del">
          <ac:chgData name="Trishala .." userId="b11032fbbff1400f" providerId="LiveId" clId="{CD221386-160B-4FDB-A25B-EC397181C883}" dt="2023-10-09T05:54:48.315" v="83" actId="26606"/>
          <ac:spMkLst>
            <pc:docMk/>
            <pc:sldMk cId="1923228873" sldId="259"/>
            <ac:spMk id="4105" creationId="{2EB492CD-616E-47F8-933B-5E2D952A0593}"/>
          </ac:spMkLst>
        </pc:spChg>
        <pc:spChg chg="add del">
          <ac:chgData name="Trishala .." userId="b11032fbbff1400f" providerId="LiveId" clId="{CD221386-160B-4FDB-A25B-EC397181C883}" dt="2023-10-09T05:54:48.315" v="83" actId="26606"/>
          <ac:spMkLst>
            <pc:docMk/>
            <pc:sldMk cId="1923228873" sldId="259"/>
            <ac:spMk id="4107" creationId="{59383CF9-23B5-4335-9B21-1791C4CF1C75}"/>
          </ac:spMkLst>
        </pc:spChg>
        <pc:spChg chg="add del">
          <ac:chgData name="Trishala .." userId="b11032fbbff1400f" providerId="LiveId" clId="{CD221386-160B-4FDB-A25B-EC397181C883}" dt="2023-10-09T05:54:48.315" v="83" actId="26606"/>
          <ac:spMkLst>
            <pc:docMk/>
            <pc:sldMk cId="1923228873" sldId="259"/>
            <ac:spMk id="4109" creationId="{0007FE00-9498-4706-B255-6437B0252C02}"/>
          </ac:spMkLst>
        </pc:spChg>
        <pc:spChg chg="add del">
          <ac:chgData name="Trishala .." userId="b11032fbbff1400f" providerId="LiveId" clId="{CD221386-160B-4FDB-A25B-EC397181C883}" dt="2023-10-09T06:20:56.192" v="235" actId="26606"/>
          <ac:spMkLst>
            <pc:docMk/>
            <pc:sldMk cId="1923228873" sldId="259"/>
            <ac:spMk id="4118" creationId="{1E020063-2385-44AC-BD67-258E1F0B9FCE}"/>
          </ac:spMkLst>
        </pc:spChg>
        <pc:spChg chg="add del">
          <ac:chgData name="Trishala .." userId="b11032fbbff1400f" providerId="LiveId" clId="{CD221386-160B-4FDB-A25B-EC397181C883}" dt="2023-10-09T06:20:56.192" v="235" actId="26606"/>
          <ac:spMkLst>
            <pc:docMk/>
            <pc:sldMk cId="1923228873" sldId="259"/>
            <ac:spMk id="4120" creationId="{7E014A0B-5338-4077-AFE9-A90D04D4492B}"/>
          </ac:spMkLst>
        </pc:spChg>
        <pc:spChg chg="add del">
          <ac:chgData name="Trishala .." userId="b11032fbbff1400f" providerId="LiveId" clId="{CD221386-160B-4FDB-A25B-EC397181C883}" dt="2023-10-09T14:31:50.659" v="460" actId="26606"/>
          <ac:spMkLst>
            <pc:docMk/>
            <pc:sldMk cId="1923228873" sldId="259"/>
            <ac:spMk id="4137" creationId="{7E6D2D34-4BB4-460B-8844-027610FB21F5}"/>
          </ac:spMkLst>
        </pc:spChg>
        <pc:spChg chg="add del">
          <ac:chgData name="Trishala .." userId="b11032fbbff1400f" providerId="LiveId" clId="{CD221386-160B-4FDB-A25B-EC397181C883}" dt="2023-10-09T14:32:20.825" v="469" actId="26606"/>
          <ac:spMkLst>
            <pc:docMk/>
            <pc:sldMk cId="1923228873" sldId="259"/>
            <ac:spMk id="4148" creationId="{21A51E37-D838-41C8-A7D7-1E15BF264902}"/>
          </ac:spMkLst>
        </pc:spChg>
        <pc:spChg chg="add del">
          <ac:chgData name="Trishala .." userId="b11032fbbff1400f" providerId="LiveId" clId="{CD221386-160B-4FDB-A25B-EC397181C883}" dt="2023-10-09T14:32:20.825" v="469" actId="26606"/>
          <ac:spMkLst>
            <pc:docMk/>
            <pc:sldMk cId="1923228873" sldId="259"/>
            <ac:spMk id="4150" creationId="{BF28A56E-4878-4600-B943-6EE54E2E6AF8}"/>
          </ac:spMkLst>
        </pc:spChg>
        <pc:spChg chg="add del">
          <ac:chgData name="Trishala .." userId="b11032fbbff1400f" providerId="LiveId" clId="{CD221386-160B-4FDB-A25B-EC397181C883}" dt="2023-10-09T14:32:10.328" v="466" actId="26606"/>
          <ac:spMkLst>
            <pc:docMk/>
            <pc:sldMk cId="1923228873" sldId="259"/>
            <ac:spMk id="4155" creationId="{20366137-3DBB-4912-98D5-6727020207DE}"/>
          </ac:spMkLst>
        </pc:spChg>
        <pc:spChg chg="add del">
          <ac:chgData name="Trishala .." userId="b11032fbbff1400f" providerId="LiveId" clId="{CD221386-160B-4FDB-A25B-EC397181C883}" dt="2023-10-09T14:32:10.328" v="466" actId="26606"/>
          <ac:spMkLst>
            <pc:docMk/>
            <pc:sldMk cId="1923228873" sldId="259"/>
            <ac:spMk id="4157" creationId="{5D28D1CE-5BF4-45B7-8D6D-B31A3198079C}"/>
          </ac:spMkLst>
        </pc:spChg>
        <pc:spChg chg="add del">
          <ac:chgData name="Trishala .." userId="b11032fbbff1400f" providerId="LiveId" clId="{CD221386-160B-4FDB-A25B-EC397181C883}" dt="2023-10-09T14:32:20.817" v="468" actId="26606"/>
          <ac:spMkLst>
            <pc:docMk/>
            <pc:sldMk cId="1923228873" sldId="259"/>
            <ac:spMk id="4159" creationId="{FD99B5B9-40F9-4953-A9A0-3EF068BC4427}"/>
          </ac:spMkLst>
        </pc:spChg>
        <pc:spChg chg="add del">
          <ac:chgData name="Trishala .." userId="b11032fbbff1400f" providerId="LiveId" clId="{CD221386-160B-4FDB-A25B-EC397181C883}" dt="2023-10-09T14:32:20.817" v="468" actId="26606"/>
          <ac:spMkLst>
            <pc:docMk/>
            <pc:sldMk cId="1923228873" sldId="259"/>
            <ac:spMk id="4160" creationId="{55C75F1C-FC4D-4122-B1CA-4649CD082956}"/>
          </ac:spMkLst>
        </pc:spChg>
        <pc:spChg chg="add del">
          <ac:chgData name="Trishala .." userId="b11032fbbff1400f" providerId="LiveId" clId="{CD221386-160B-4FDB-A25B-EC397181C883}" dt="2023-10-09T14:38:38.899" v="560" actId="26606"/>
          <ac:spMkLst>
            <pc:docMk/>
            <pc:sldMk cId="1923228873" sldId="259"/>
            <ac:spMk id="4162" creationId="{21A51E37-D838-41C8-A7D7-1E15BF264902}"/>
          </ac:spMkLst>
        </pc:spChg>
        <pc:spChg chg="add del">
          <ac:chgData name="Trishala .." userId="b11032fbbff1400f" providerId="LiveId" clId="{CD221386-160B-4FDB-A25B-EC397181C883}" dt="2023-10-09T14:38:38.899" v="560" actId="26606"/>
          <ac:spMkLst>
            <pc:docMk/>
            <pc:sldMk cId="1923228873" sldId="259"/>
            <ac:spMk id="4163" creationId="{BF28A56E-4878-4600-B943-6EE54E2E6AF8}"/>
          </ac:spMkLst>
        </pc:spChg>
        <pc:spChg chg="add">
          <ac:chgData name="Trishala .." userId="b11032fbbff1400f" providerId="LiveId" clId="{CD221386-160B-4FDB-A25B-EC397181C883}" dt="2023-10-09T14:38:38.899" v="560" actId="26606"/>
          <ac:spMkLst>
            <pc:docMk/>
            <pc:sldMk cId="1923228873" sldId="259"/>
            <ac:spMk id="4168" creationId="{7E6D2D34-4BB4-460B-8844-027610FB21F5}"/>
          </ac:spMkLst>
        </pc:spChg>
        <pc:grpChg chg="add del">
          <ac:chgData name="Trishala .." userId="b11032fbbff1400f" providerId="LiveId" clId="{CD221386-160B-4FDB-A25B-EC397181C883}" dt="2023-10-09T05:56:42.766" v="89" actId="26606"/>
          <ac:grpSpMkLst>
            <pc:docMk/>
            <pc:sldMk cId="1923228873" sldId="259"/>
            <ac:grpSpMk id="4104" creationId="{25EE5136-01F1-466C-962D-BA9B4C6757AA}"/>
          </ac:grpSpMkLst>
        </pc:grpChg>
        <pc:grpChg chg="add del">
          <ac:chgData name="Trishala .." userId="b11032fbbff1400f" providerId="LiveId" clId="{CD221386-160B-4FDB-A25B-EC397181C883}" dt="2023-10-09T06:20:56.192" v="235" actId="26606"/>
          <ac:grpSpMkLst>
            <pc:docMk/>
            <pc:sldMk cId="1923228873" sldId="259"/>
            <ac:grpSpMk id="4122" creationId="{78127680-150F-4A90-9950-F66392578116}"/>
          </ac:grpSpMkLst>
        </pc:grpChg>
        <pc:grpChg chg="add del">
          <ac:chgData name="Trishala .." userId="b11032fbbff1400f" providerId="LiveId" clId="{CD221386-160B-4FDB-A25B-EC397181C883}" dt="2023-10-09T06:20:56.192" v="235" actId="26606"/>
          <ac:grpSpMkLst>
            <pc:docMk/>
            <pc:sldMk cId="1923228873" sldId="259"/>
            <ac:grpSpMk id="4128" creationId="{466920E5-8640-4C24-A775-8647637094A7}"/>
          </ac:grpSpMkLst>
        </pc:grpChg>
        <pc:grpChg chg="add del">
          <ac:chgData name="Trishala .." userId="b11032fbbff1400f" providerId="LiveId" clId="{CD221386-160B-4FDB-A25B-EC397181C883}" dt="2023-10-09T14:31:50.659" v="460" actId="26606"/>
          <ac:grpSpMkLst>
            <pc:docMk/>
            <pc:sldMk cId="1923228873" sldId="259"/>
            <ac:grpSpMk id="4139" creationId="{C5314570-9B06-4D37-8CBD-EDD67C2FA205}"/>
          </ac:grpSpMkLst>
        </pc:grpChg>
        <pc:grpChg chg="add">
          <ac:chgData name="Trishala .." userId="b11032fbbff1400f" providerId="LiveId" clId="{CD221386-160B-4FDB-A25B-EC397181C883}" dt="2023-10-09T14:38:38.899" v="560" actId="26606"/>
          <ac:grpSpMkLst>
            <pc:docMk/>
            <pc:sldMk cId="1923228873" sldId="259"/>
            <ac:grpSpMk id="4170" creationId="{C5314570-9B06-4D37-8CBD-EDD67C2FA205}"/>
          </ac:grpSpMkLst>
        </pc:grpChg>
        <pc:picChg chg="add mod ord">
          <ac:chgData name="Trishala .." userId="b11032fbbff1400f" providerId="LiveId" clId="{CD221386-160B-4FDB-A25B-EC397181C883}" dt="2023-10-09T14:38:38.899" v="560" actId="26606"/>
          <ac:picMkLst>
            <pc:docMk/>
            <pc:sldMk cId="1923228873" sldId="259"/>
            <ac:picMk id="2" creationId="{5CBA8616-B48C-3017-6C38-C0456C7D95A5}"/>
          </ac:picMkLst>
        </pc:picChg>
        <pc:picChg chg="add mod ord">
          <ac:chgData name="Trishala .." userId="b11032fbbff1400f" providerId="LiveId" clId="{CD221386-160B-4FDB-A25B-EC397181C883}" dt="2023-10-09T14:38:38.899" v="560" actId="26606"/>
          <ac:picMkLst>
            <pc:docMk/>
            <pc:sldMk cId="1923228873" sldId="259"/>
            <ac:picMk id="8" creationId="{3ECEA658-6549-06DC-7E83-D498C8DEAA90}"/>
          </ac:picMkLst>
        </pc:picChg>
        <pc:picChg chg="add del mod ord">
          <ac:chgData name="Trishala .." userId="b11032fbbff1400f" providerId="LiveId" clId="{CD221386-160B-4FDB-A25B-EC397181C883}" dt="2023-10-09T14:31:53.479" v="461" actId="21"/>
          <ac:picMkLst>
            <pc:docMk/>
            <pc:sldMk cId="1923228873" sldId="259"/>
            <ac:picMk id="4100" creationId="{39F19734-136E-653B-B6DA-CE3897C82134}"/>
          </ac:picMkLst>
        </pc:picChg>
      </pc:sldChg>
      <pc:sldChg chg="addSp delSp modSp new mod setBg addAnim modAnim">
        <pc:chgData name="Trishala .." userId="b11032fbbff1400f" providerId="LiveId" clId="{CD221386-160B-4FDB-A25B-EC397181C883}" dt="2023-10-09T14:08:45.041" v="349" actId="26606"/>
        <pc:sldMkLst>
          <pc:docMk/>
          <pc:sldMk cId="937246563" sldId="260"/>
        </pc:sldMkLst>
        <pc:spChg chg="add del mod">
          <ac:chgData name="Trishala .." userId="b11032fbbff1400f" providerId="LiveId" clId="{CD221386-160B-4FDB-A25B-EC397181C883}" dt="2023-10-09T06:21:29.220" v="238" actId="478"/>
          <ac:spMkLst>
            <pc:docMk/>
            <pc:sldMk cId="937246563" sldId="260"/>
            <ac:spMk id="2" creationId="{26B9A446-71E8-3798-E4BB-27C38FE945CA}"/>
          </ac:spMkLst>
        </pc:spChg>
        <pc:spChg chg="del">
          <ac:chgData name="Trishala .." userId="b11032fbbff1400f" providerId="LiveId" clId="{CD221386-160B-4FDB-A25B-EC397181C883}" dt="2023-10-09T05:57:11.816" v="95" actId="22"/>
          <ac:spMkLst>
            <pc:docMk/>
            <pc:sldMk cId="937246563" sldId="260"/>
            <ac:spMk id="3" creationId="{C744D9F0-277C-F5B9-75CB-A6DAABA2FAE9}"/>
          </ac:spMkLst>
        </pc:spChg>
        <pc:spChg chg="add del mod ord">
          <ac:chgData name="Trishala .." userId="b11032fbbff1400f" providerId="LiveId" clId="{CD221386-160B-4FDB-A25B-EC397181C883}" dt="2023-10-09T06:11:37.186" v="176" actId="478"/>
          <ac:spMkLst>
            <pc:docMk/>
            <pc:sldMk cId="937246563" sldId="260"/>
            <ac:spMk id="18" creationId="{B2E63CE2-C7A4-0027-0293-11D12452E547}"/>
          </ac:spMkLst>
        </pc:spChg>
        <pc:spChg chg="add del mod">
          <ac:chgData name="Trishala .." userId="b11032fbbff1400f" providerId="LiveId" clId="{CD221386-160B-4FDB-A25B-EC397181C883}" dt="2023-10-09T06:21:35.456" v="241" actId="478"/>
          <ac:spMkLst>
            <pc:docMk/>
            <pc:sldMk cId="937246563" sldId="260"/>
            <ac:spMk id="23" creationId="{E8366776-9A77-F505-3A66-780F4123EB1B}"/>
          </ac:spMkLst>
        </pc:spChg>
        <pc:spChg chg="add del">
          <ac:chgData name="Trishala .." userId="b11032fbbff1400f" providerId="LiveId" clId="{CD221386-160B-4FDB-A25B-EC397181C883}" dt="2023-10-09T06:01:01.301" v="120" actId="26606"/>
          <ac:spMkLst>
            <pc:docMk/>
            <pc:sldMk cId="937246563" sldId="260"/>
            <ac:spMk id="5126" creationId="{B155E872-EA91-D991-42B0-38285C07C4AF}"/>
          </ac:spMkLst>
        </pc:spChg>
        <pc:spChg chg="add del">
          <ac:chgData name="Trishala .." userId="b11032fbbff1400f" providerId="LiveId" clId="{CD221386-160B-4FDB-A25B-EC397181C883}" dt="2023-10-09T06:00:56.218" v="118" actId="26606"/>
          <ac:spMkLst>
            <pc:docMk/>
            <pc:sldMk cId="937246563" sldId="260"/>
            <ac:spMk id="5127" creationId="{398F3DEE-0E56-499F-AFAE-C2DA7C2C815B}"/>
          </ac:spMkLst>
        </pc:spChg>
        <pc:spChg chg="add del">
          <ac:chgData name="Trishala .." userId="b11032fbbff1400f" providerId="LiveId" clId="{CD221386-160B-4FDB-A25B-EC397181C883}" dt="2023-10-09T06:00:56.218" v="118" actId="26606"/>
          <ac:spMkLst>
            <pc:docMk/>
            <pc:sldMk cId="937246563" sldId="260"/>
            <ac:spMk id="5129" creationId="{EBB65E49-5337-40E3-9DBD-146D14EA0739}"/>
          </ac:spMkLst>
        </pc:spChg>
        <pc:spChg chg="add del">
          <ac:chgData name="Trishala .." userId="b11032fbbff1400f" providerId="LiveId" clId="{CD221386-160B-4FDB-A25B-EC397181C883}" dt="2023-10-09T06:00:56.218" v="118" actId="26606"/>
          <ac:spMkLst>
            <pc:docMk/>
            <pc:sldMk cId="937246563" sldId="260"/>
            <ac:spMk id="5131" creationId="{E859509F-94DC-4952-A3B5-1EFAA2F5242F}"/>
          </ac:spMkLst>
        </pc:spChg>
        <pc:spChg chg="add del">
          <ac:chgData name="Trishala .." userId="b11032fbbff1400f" providerId="LiveId" clId="{CD221386-160B-4FDB-A25B-EC397181C883}" dt="2023-10-09T06:00:56.218" v="118" actId="26606"/>
          <ac:spMkLst>
            <pc:docMk/>
            <pc:sldMk cId="937246563" sldId="260"/>
            <ac:spMk id="5133" creationId="{6B1AF2CB-1EFE-4962-A8DC-2D3CE47362B5}"/>
          </ac:spMkLst>
        </pc:spChg>
        <pc:spChg chg="add del">
          <ac:chgData name="Trishala .." userId="b11032fbbff1400f" providerId="LiveId" clId="{CD221386-160B-4FDB-A25B-EC397181C883}" dt="2023-10-09T06:00:56.218" v="118" actId="26606"/>
          <ac:spMkLst>
            <pc:docMk/>
            <pc:sldMk cId="937246563" sldId="260"/>
            <ac:spMk id="5135" creationId="{2232531E-9E20-48D1-A119-C05304D9E893}"/>
          </ac:spMkLst>
        </pc:spChg>
        <pc:spChg chg="add del">
          <ac:chgData name="Trishala .." userId="b11032fbbff1400f" providerId="LiveId" clId="{CD221386-160B-4FDB-A25B-EC397181C883}" dt="2023-10-09T06:00:56.218" v="118" actId="26606"/>
          <ac:spMkLst>
            <pc:docMk/>
            <pc:sldMk cId="937246563" sldId="260"/>
            <ac:spMk id="5137" creationId="{17AA014B-79A8-4BEC-893F-423182880E21}"/>
          </ac:spMkLst>
        </pc:spChg>
        <pc:spChg chg="add del">
          <ac:chgData name="Trishala .." userId="b11032fbbff1400f" providerId="LiveId" clId="{CD221386-160B-4FDB-A25B-EC397181C883}" dt="2023-10-09T06:01:18.439" v="124" actId="26606"/>
          <ac:spMkLst>
            <pc:docMk/>
            <pc:sldMk cId="937246563" sldId="260"/>
            <ac:spMk id="5139" creationId="{5EF6BFFD-743B-47E9-AC55-ACA07581FBE4}"/>
          </ac:spMkLst>
        </pc:spChg>
        <pc:spChg chg="add del">
          <ac:chgData name="Trishala .." userId="b11032fbbff1400f" providerId="LiveId" clId="{CD221386-160B-4FDB-A25B-EC397181C883}" dt="2023-10-09T06:01:18.439" v="124" actId="26606"/>
          <ac:spMkLst>
            <pc:docMk/>
            <pc:sldMk cId="937246563" sldId="260"/>
            <ac:spMk id="5141" creationId="{8D3BEFDA-0C8B-4C24-AF49-B7E58C98DB64}"/>
          </ac:spMkLst>
        </pc:spChg>
        <pc:spChg chg="add del">
          <ac:chgData name="Trishala .." userId="b11032fbbff1400f" providerId="LiveId" clId="{CD221386-160B-4FDB-A25B-EC397181C883}" dt="2023-10-09T06:01:01.301" v="120" actId="26606"/>
          <ac:spMkLst>
            <pc:docMk/>
            <pc:sldMk cId="937246563" sldId="260"/>
            <ac:spMk id="5143" creationId="{C7EFEC15-5873-4245-BEBE-F611545814E0}"/>
          </ac:spMkLst>
        </pc:spChg>
        <pc:spChg chg="add del">
          <ac:chgData name="Trishala .." userId="b11032fbbff1400f" providerId="LiveId" clId="{CD221386-160B-4FDB-A25B-EC397181C883}" dt="2023-10-09T06:01:09.707" v="122" actId="26606"/>
          <ac:spMkLst>
            <pc:docMk/>
            <pc:sldMk cId="937246563" sldId="260"/>
            <ac:spMk id="5158" creationId="{4C2AC11E-3162-4990-A36E-92B07ECF16C2}"/>
          </ac:spMkLst>
        </pc:spChg>
        <pc:spChg chg="add del">
          <ac:chgData name="Trishala .." userId="b11032fbbff1400f" providerId="LiveId" clId="{CD221386-160B-4FDB-A25B-EC397181C883}" dt="2023-10-09T06:01:09.707" v="122" actId="26606"/>
          <ac:spMkLst>
            <pc:docMk/>
            <pc:sldMk cId="937246563" sldId="260"/>
            <ac:spMk id="5159" creationId="{9073D962-D3D2-4A72-8593-65C213CBFFC3}"/>
          </ac:spMkLst>
        </pc:spChg>
        <pc:spChg chg="add del">
          <ac:chgData name="Trishala .." userId="b11032fbbff1400f" providerId="LiveId" clId="{CD221386-160B-4FDB-A25B-EC397181C883}" dt="2023-10-09T06:01:09.707" v="122" actId="26606"/>
          <ac:spMkLst>
            <pc:docMk/>
            <pc:sldMk cId="937246563" sldId="260"/>
            <ac:spMk id="5160" creationId="{2387511B-F6E1-4929-AC90-94FB8B6B0F41}"/>
          </ac:spMkLst>
        </pc:spChg>
        <pc:spChg chg="add del">
          <ac:chgData name="Trishala .." userId="b11032fbbff1400f" providerId="LiveId" clId="{CD221386-160B-4FDB-A25B-EC397181C883}" dt="2023-10-09T06:01:09.707" v="122" actId="26606"/>
          <ac:spMkLst>
            <pc:docMk/>
            <pc:sldMk cId="937246563" sldId="260"/>
            <ac:spMk id="5161" creationId="{AA58F78C-27AB-465F-AA33-15E08AF267F9}"/>
          </ac:spMkLst>
        </pc:spChg>
        <pc:spChg chg="add del">
          <ac:chgData name="Trishala .." userId="b11032fbbff1400f" providerId="LiveId" clId="{CD221386-160B-4FDB-A25B-EC397181C883}" dt="2023-10-09T06:01:09.707" v="122" actId="26606"/>
          <ac:spMkLst>
            <pc:docMk/>
            <pc:sldMk cId="937246563" sldId="260"/>
            <ac:spMk id="5162" creationId="{BFEA673D-7526-1D8D-E57C-062282817DA0}"/>
          </ac:spMkLst>
        </pc:spChg>
        <pc:spChg chg="add del">
          <ac:chgData name="Trishala .." userId="b11032fbbff1400f" providerId="LiveId" clId="{CD221386-160B-4FDB-A25B-EC397181C883}" dt="2023-10-09T06:01:18.439" v="124" actId="26606"/>
          <ac:spMkLst>
            <pc:docMk/>
            <pc:sldMk cId="937246563" sldId="260"/>
            <ac:spMk id="5164" creationId="{327D73B4-9F5C-4A64-A179-51B9500CB8B5}"/>
          </ac:spMkLst>
        </pc:spChg>
        <pc:spChg chg="add del">
          <ac:chgData name="Trishala .." userId="b11032fbbff1400f" providerId="LiveId" clId="{CD221386-160B-4FDB-A25B-EC397181C883}" dt="2023-10-09T06:01:18.439" v="124" actId="26606"/>
          <ac:spMkLst>
            <pc:docMk/>
            <pc:sldMk cId="937246563" sldId="260"/>
            <ac:spMk id="5165" creationId="{E3020543-B24B-4EC4-8FFC-8DD88EEA91A8}"/>
          </ac:spMkLst>
        </pc:spChg>
        <pc:spChg chg="add del">
          <ac:chgData name="Trishala .." userId="b11032fbbff1400f" providerId="LiveId" clId="{CD221386-160B-4FDB-A25B-EC397181C883}" dt="2023-10-09T06:01:18.439" v="124" actId="26606"/>
          <ac:spMkLst>
            <pc:docMk/>
            <pc:sldMk cId="937246563" sldId="260"/>
            <ac:spMk id="5166" creationId="{95CBC9A5-2EC2-43B3-BE31-8C21041EA4A7}"/>
          </ac:spMkLst>
        </pc:spChg>
        <pc:spChg chg="add del">
          <ac:chgData name="Trishala .." userId="b11032fbbff1400f" providerId="LiveId" clId="{CD221386-160B-4FDB-A25B-EC397181C883}" dt="2023-10-09T06:01:18.439" v="124" actId="26606"/>
          <ac:spMkLst>
            <pc:docMk/>
            <pc:sldMk cId="937246563" sldId="260"/>
            <ac:spMk id="5167" creationId="{7400EEA6-B330-4DBC-A821-469627E96203}"/>
          </ac:spMkLst>
        </pc:spChg>
        <pc:spChg chg="add del">
          <ac:chgData name="Trishala .." userId="b11032fbbff1400f" providerId="LiveId" clId="{CD221386-160B-4FDB-A25B-EC397181C883}" dt="2023-10-09T06:01:18.439" v="124" actId="26606"/>
          <ac:spMkLst>
            <pc:docMk/>
            <pc:sldMk cId="937246563" sldId="260"/>
            <ac:spMk id="5168" creationId="{6CB927A4-E432-4310-9CD5-E89FF5063179}"/>
          </ac:spMkLst>
        </pc:spChg>
        <pc:spChg chg="add del">
          <ac:chgData name="Trishala .." userId="b11032fbbff1400f" providerId="LiveId" clId="{CD221386-160B-4FDB-A25B-EC397181C883}" dt="2023-10-09T06:01:18.439" v="124" actId="26606"/>
          <ac:spMkLst>
            <pc:docMk/>
            <pc:sldMk cId="937246563" sldId="260"/>
            <ac:spMk id="5169" creationId="{1453BF6C-B012-48B7-B4E8-6D7AC7C27D02}"/>
          </ac:spMkLst>
        </pc:spChg>
        <pc:spChg chg="add del">
          <ac:chgData name="Trishala .." userId="b11032fbbff1400f" providerId="LiveId" clId="{CD221386-160B-4FDB-A25B-EC397181C883}" dt="2023-10-09T06:01:18.439" v="124" actId="26606"/>
          <ac:spMkLst>
            <pc:docMk/>
            <pc:sldMk cId="937246563" sldId="260"/>
            <ac:spMk id="5170" creationId="{17FAF8AE-7922-439B-23C1-35CA7AE9DAE3}"/>
          </ac:spMkLst>
        </pc:spChg>
        <pc:spChg chg="add del">
          <ac:chgData name="Trishala .." userId="b11032fbbff1400f" providerId="LiveId" clId="{CD221386-160B-4FDB-A25B-EC397181C883}" dt="2023-10-09T06:11:48.023" v="182" actId="26606"/>
          <ac:spMkLst>
            <pc:docMk/>
            <pc:sldMk cId="937246563" sldId="260"/>
            <ac:spMk id="5172" creationId="{0855A890-B60B-4670-9DC2-69DC05015AB3}"/>
          </ac:spMkLst>
        </pc:spChg>
        <pc:spChg chg="add del">
          <ac:chgData name="Trishala .." userId="b11032fbbff1400f" providerId="LiveId" clId="{CD221386-160B-4FDB-A25B-EC397181C883}" dt="2023-10-09T06:11:48.023" v="182" actId="26606"/>
          <ac:spMkLst>
            <pc:docMk/>
            <pc:sldMk cId="937246563" sldId="260"/>
            <ac:spMk id="5173" creationId="{90F533E9-6690-41A8-A372-4C6C622D028D}"/>
          </ac:spMkLst>
        </pc:spChg>
        <pc:spChg chg="add del">
          <ac:chgData name="Trishala .." userId="b11032fbbff1400f" providerId="LiveId" clId="{CD221386-160B-4FDB-A25B-EC397181C883}" dt="2023-10-09T06:11:48.023" v="182" actId="26606"/>
          <ac:spMkLst>
            <pc:docMk/>
            <pc:sldMk cId="937246563" sldId="260"/>
            <ac:spMk id="5174" creationId="{99413ED5-9ED4-4772-BCE4-2BCAE6B12E35}"/>
          </ac:spMkLst>
        </pc:spChg>
        <pc:spChg chg="add del">
          <ac:chgData name="Trishala .." userId="b11032fbbff1400f" providerId="LiveId" clId="{CD221386-160B-4FDB-A25B-EC397181C883}" dt="2023-10-09T06:11:48.023" v="182" actId="26606"/>
          <ac:spMkLst>
            <pc:docMk/>
            <pc:sldMk cId="937246563" sldId="260"/>
            <ac:spMk id="5175" creationId="{04357C93-F0CB-4A1C-8F77-4E9063789819}"/>
          </ac:spMkLst>
        </pc:spChg>
        <pc:spChg chg="add del">
          <ac:chgData name="Trishala .." userId="b11032fbbff1400f" providerId="LiveId" clId="{CD221386-160B-4FDB-A25B-EC397181C883}" dt="2023-10-09T06:11:48.007" v="181" actId="26606"/>
          <ac:spMkLst>
            <pc:docMk/>
            <pc:sldMk cId="937246563" sldId="260"/>
            <ac:spMk id="5177" creationId="{0855A890-B60B-4670-9DC2-69DC05015AB3}"/>
          </ac:spMkLst>
        </pc:spChg>
        <pc:spChg chg="add del">
          <ac:chgData name="Trishala .." userId="b11032fbbff1400f" providerId="LiveId" clId="{CD221386-160B-4FDB-A25B-EC397181C883}" dt="2023-10-09T06:11:48.007" v="181" actId="26606"/>
          <ac:spMkLst>
            <pc:docMk/>
            <pc:sldMk cId="937246563" sldId="260"/>
            <ac:spMk id="5178" creationId="{90F533E9-6690-41A8-A372-4C6C622D028D}"/>
          </ac:spMkLst>
        </pc:spChg>
        <pc:spChg chg="add del">
          <ac:chgData name="Trishala .." userId="b11032fbbff1400f" providerId="LiveId" clId="{CD221386-160B-4FDB-A25B-EC397181C883}" dt="2023-10-09T06:11:48.007" v="181" actId="26606"/>
          <ac:spMkLst>
            <pc:docMk/>
            <pc:sldMk cId="937246563" sldId="260"/>
            <ac:spMk id="5179" creationId="{99413ED5-9ED4-4772-BCE4-2BCAE6B12E35}"/>
          </ac:spMkLst>
        </pc:spChg>
        <pc:spChg chg="add del">
          <ac:chgData name="Trishala .." userId="b11032fbbff1400f" providerId="LiveId" clId="{CD221386-160B-4FDB-A25B-EC397181C883}" dt="2023-10-09T06:02:33.790" v="131" actId="26606"/>
          <ac:spMkLst>
            <pc:docMk/>
            <pc:sldMk cId="937246563" sldId="260"/>
            <ac:spMk id="5180" creationId="{3884715E-CDD2-48CA-BFFD-AE43CF0E7CE9}"/>
          </ac:spMkLst>
        </pc:spChg>
        <pc:spChg chg="add del">
          <ac:chgData name="Trishala .." userId="b11032fbbff1400f" providerId="LiveId" clId="{CD221386-160B-4FDB-A25B-EC397181C883}" dt="2023-10-09T06:11:48.007" v="181" actId="26606"/>
          <ac:spMkLst>
            <pc:docMk/>
            <pc:sldMk cId="937246563" sldId="260"/>
            <ac:spMk id="5181" creationId="{04357C93-F0CB-4A1C-8F77-4E9063789819}"/>
          </ac:spMkLst>
        </pc:spChg>
        <pc:spChg chg="add del">
          <ac:chgData name="Trishala .." userId="b11032fbbff1400f" providerId="LiveId" clId="{CD221386-160B-4FDB-A25B-EC397181C883}" dt="2023-10-09T06:12:12.896" v="189" actId="26606"/>
          <ac:spMkLst>
            <pc:docMk/>
            <pc:sldMk cId="937246563" sldId="260"/>
            <ac:spMk id="5183" creationId="{D898B8EB-E53C-4E72-9817-B4BFCAD73600}"/>
          </ac:spMkLst>
        </pc:spChg>
        <pc:spChg chg="add del">
          <ac:chgData name="Trishala .." userId="b11032fbbff1400f" providerId="LiveId" clId="{CD221386-160B-4FDB-A25B-EC397181C883}" dt="2023-10-09T06:02:33.790" v="131" actId="26606"/>
          <ac:spMkLst>
            <pc:docMk/>
            <pc:sldMk cId="937246563" sldId="260"/>
            <ac:spMk id="5184" creationId="{E1DEA2DE-CA67-4BCF-8CA5-0568D84FC1FB}"/>
          </ac:spMkLst>
        </pc:spChg>
        <pc:spChg chg="add del">
          <ac:chgData name="Trishala .." userId="b11032fbbff1400f" providerId="LiveId" clId="{CD221386-160B-4FDB-A25B-EC397181C883}" dt="2023-10-09T06:12:12.896" v="189" actId="26606"/>
          <ac:spMkLst>
            <pc:docMk/>
            <pc:sldMk cId="937246563" sldId="260"/>
            <ac:spMk id="5185" creationId="{4E130362-2F35-4AB7-9EA5-DBC0F771A58D}"/>
          </ac:spMkLst>
        </pc:spChg>
        <pc:spChg chg="add del">
          <ac:chgData name="Trishala .." userId="b11032fbbff1400f" providerId="LiveId" clId="{CD221386-160B-4FDB-A25B-EC397181C883}" dt="2023-10-09T06:02:33.790" v="131" actId="26606"/>
          <ac:spMkLst>
            <pc:docMk/>
            <pc:sldMk cId="937246563" sldId="260"/>
            <ac:spMk id="5186" creationId="{30A173E8-080E-4A90-B935-CE5A33AC53FB}"/>
          </ac:spMkLst>
        </pc:spChg>
        <pc:spChg chg="add del">
          <ac:chgData name="Trishala .." userId="b11032fbbff1400f" providerId="LiveId" clId="{CD221386-160B-4FDB-A25B-EC397181C883}" dt="2023-10-09T06:12:12.896" v="189" actId="26606"/>
          <ac:spMkLst>
            <pc:docMk/>
            <pc:sldMk cId="937246563" sldId="260"/>
            <ac:spMk id="5187" creationId="{56BE988C-7A5B-41EC-A46C-AEA93D8D32FD}"/>
          </ac:spMkLst>
        </pc:spChg>
        <pc:spChg chg="add del">
          <ac:chgData name="Trishala .." userId="b11032fbbff1400f" providerId="LiveId" clId="{CD221386-160B-4FDB-A25B-EC397181C883}" dt="2023-10-09T06:02:33.790" v="131" actId="26606"/>
          <ac:spMkLst>
            <pc:docMk/>
            <pc:sldMk cId="937246563" sldId="260"/>
            <ac:spMk id="5188" creationId="{A87B0CEF-C225-4792-8A98-D2DD40806C93}"/>
          </ac:spMkLst>
        </pc:spChg>
        <pc:spChg chg="add del">
          <ac:chgData name="Trishala .." userId="b11032fbbff1400f" providerId="LiveId" clId="{CD221386-160B-4FDB-A25B-EC397181C883}" dt="2023-10-09T06:12:12.896" v="189" actId="26606"/>
          <ac:spMkLst>
            <pc:docMk/>
            <pc:sldMk cId="937246563" sldId="260"/>
            <ac:spMk id="5189" creationId="{E3CB1EC0-40A9-4D5E-B7E2-6E3423CE28B2}"/>
          </ac:spMkLst>
        </pc:spChg>
        <pc:spChg chg="add del">
          <ac:chgData name="Trishala .." userId="b11032fbbff1400f" providerId="LiveId" clId="{CD221386-160B-4FDB-A25B-EC397181C883}" dt="2023-10-09T06:11:28.271" v="173" actId="26606"/>
          <ac:spMkLst>
            <pc:docMk/>
            <pc:sldMk cId="937246563" sldId="260"/>
            <ac:spMk id="5190" creationId="{F277940B-7F30-4A86-B577-C158694B3EFA}"/>
          </ac:spMkLst>
        </pc:spChg>
        <pc:spChg chg="add del">
          <ac:chgData name="Trishala .." userId="b11032fbbff1400f" providerId="LiveId" clId="{CD221386-160B-4FDB-A25B-EC397181C883}" dt="2023-10-09T06:12:12.896" v="189" actId="26606"/>
          <ac:spMkLst>
            <pc:docMk/>
            <pc:sldMk cId="937246563" sldId="260"/>
            <ac:spMk id="5192" creationId="{DCBE52EF-2889-423F-947C-0E44A760D696}"/>
          </ac:spMkLst>
        </pc:spChg>
        <pc:spChg chg="add del">
          <ac:chgData name="Trishala .." userId="b11032fbbff1400f" providerId="LiveId" clId="{CD221386-160B-4FDB-A25B-EC397181C883}" dt="2023-10-09T06:12:07.203" v="186" actId="26606"/>
          <ac:spMkLst>
            <pc:docMk/>
            <pc:sldMk cId="937246563" sldId="260"/>
            <ac:spMk id="5197" creationId="{33E72FA3-BD00-444A-AD9B-E6C3D069CDE3}"/>
          </ac:spMkLst>
        </pc:spChg>
        <pc:spChg chg="add del">
          <ac:chgData name="Trishala .." userId="b11032fbbff1400f" providerId="LiveId" clId="{CD221386-160B-4FDB-A25B-EC397181C883}" dt="2023-10-09T06:12:12.867" v="188" actId="26606"/>
          <ac:spMkLst>
            <pc:docMk/>
            <pc:sldMk cId="937246563" sldId="260"/>
            <ac:spMk id="5199" creationId="{E85CCF60-79A2-440A-86A2-1A64A59F7B5C}"/>
          </ac:spMkLst>
        </pc:spChg>
        <pc:spChg chg="add del">
          <ac:chgData name="Trishala .." userId="b11032fbbff1400f" providerId="LiveId" clId="{CD221386-160B-4FDB-A25B-EC397181C883}" dt="2023-10-09T06:12:12.867" v="188" actId="26606"/>
          <ac:spMkLst>
            <pc:docMk/>
            <pc:sldMk cId="937246563" sldId="260"/>
            <ac:spMk id="5200" creationId="{398F3DEE-0E56-499F-AFAE-C2DA7C2C815B}"/>
          </ac:spMkLst>
        </pc:spChg>
        <pc:spChg chg="add del">
          <ac:chgData name="Trishala .." userId="b11032fbbff1400f" providerId="LiveId" clId="{CD221386-160B-4FDB-A25B-EC397181C883}" dt="2023-10-09T06:12:12.867" v="188" actId="26606"/>
          <ac:spMkLst>
            <pc:docMk/>
            <pc:sldMk cId="937246563" sldId="260"/>
            <ac:spMk id="5201" creationId="{3F2162BA-EECD-43E0-99D9-C00B19482E50}"/>
          </ac:spMkLst>
        </pc:spChg>
        <pc:spChg chg="add del">
          <ac:chgData name="Trishala .." userId="b11032fbbff1400f" providerId="LiveId" clId="{CD221386-160B-4FDB-A25B-EC397181C883}" dt="2023-10-09T06:12:12.867" v="188" actId="26606"/>
          <ac:spMkLst>
            <pc:docMk/>
            <pc:sldMk cId="937246563" sldId="260"/>
            <ac:spMk id="5203" creationId="{160DB805-F71F-46BB-A8CC-74F6D8306F98}"/>
          </ac:spMkLst>
        </pc:spChg>
        <pc:spChg chg="add del">
          <ac:chgData name="Trishala .." userId="b11032fbbff1400f" providerId="LiveId" clId="{CD221386-160B-4FDB-A25B-EC397181C883}" dt="2023-10-09T06:12:12.867" v="188" actId="26606"/>
          <ac:spMkLst>
            <pc:docMk/>
            <pc:sldMk cId="937246563" sldId="260"/>
            <ac:spMk id="5205" creationId="{6F91054C-3439-420E-88EB-F0A5637EC5C4}"/>
          </ac:spMkLst>
        </pc:spChg>
        <pc:spChg chg="add del">
          <ac:chgData name="Trishala .." userId="b11032fbbff1400f" providerId="LiveId" clId="{CD221386-160B-4FDB-A25B-EC397181C883}" dt="2023-10-09T06:17:29.013" v="214" actId="26606"/>
          <ac:spMkLst>
            <pc:docMk/>
            <pc:sldMk cId="937246563" sldId="260"/>
            <ac:spMk id="5207" creationId="{CA57513D-822C-4FE7-A978-1529AA8018D4}"/>
          </ac:spMkLst>
        </pc:spChg>
        <pc:spChg chg="add del">
          <ac:chgData name="Trishala .." userId="b11032fbbff1400f" providerId="LiveId" clId="{CD221386-160B-4FDB-A25B-EC397181C883}" dt="2023-10-09T06:17:29.013" v="214" actId="26606"/>
          <ac:spMkLst>
            <pc:docMk/>
            <pc:sldMk cId="937246563" sldId="260"/>
            <ac:spMk id="5208" creationId="{114A821F-8663-46BA-8CC0-D4C44F639F3A}"/>
          </ac:spMkLst>
        </pc:spChg>
        <pc:spChg chg="add del">
          <ac:chgData name="Trishala .." userId="b11032fbbff1400f" providerId="LiveId" clId="{CD221386-160B-4FDB-A25B-EC397181C883}" dt="2023-10-09T06:17:29.013" v="214" actId="26606"/>
          <ac:spMkLst>
            <pc:docMk/>
            <pc:sldMk cId="937246563" sldId="260"/>
            <ac:spMk id="5209" creationId="{67EF550F-47CE-4FB2-9DAC-12AD835C833D}"/>
          </ac:spMkLst>
        </pc:spChg>
        <pc:spChg chg="add del">
          <ac:chgData name="Trishala .." userId="b11032fbbff1400f" providerId="LiveId" clId="{CD221386-160B-4FDB-A25B-EC397181C883}" dt="2023-10-09T06:21:59.929" v="245" actId="26606"/>
          <ac:spMkLst>
            <pc:docMk/>
            <pc:sldMk cId="937246563" sldId="260"/>
            <ac:spMk id="5214" creationId="{6EAFBB7C-BA65-4034-8F52-32E6C514E7FA}"/>
          </ac:spMkLst>
        </pc:spChg>
        <pc:spChg chg="add del">
          <ac:chgData name="Trishala .." userId="b11032fbbff1400f" providerId="LiveId" clId="{CD221386-160B-4FDB-A25B-EC397181C883}" dt="2023-10-09T06:21:59.929" v="245" actId="26606"/>
          <ac:spMkLst>
            <pc:docMk/>
            <pc:sldMk cId="937246563" sldId="260"/>
            <ac:spMk id="5216" creationId="{B9D56ACA-1E9F-4685-8853-D3A4777AC060}"/>
          </ac:spMkLst>
        </pc:spChg>
        <pc:spChg chg="add del">
          <ac:chgData name="Trishala .." userId="b11032fbbff1400f" providerId="LiveId" clId="{CD221386-160B-4FDB-A25B-EC397181C883}" dt="2023-10-09T06:22:14.429" v="250" actId="26606"/>
          <ac:spMkLst>
            <pc:docMk/>
            <pc:sldMk cId="937246563" sldId="260"/>
            <ac:spMk id="5221" creationId="{1284CA7F-B696-4085-84C6-CD668817E685}"/>
          </ac:spMkLst>
        </pc:spChg>
        <pc:spChg chg="add del">
          <ac:chgData name="Trishala .." userId="b11032fbbff1400f" providerId="LiveId" clId="{CD221386-160B-4FDB-A25B-EC397181C883}" dt="2023-10-09T06:22:14.429" v="250" actId="26606"/>
          <ac:spMkLst>
            <pc:docMk/>
            <pc:sldMk cId="937246563" sldId="260"/>
            <ac:spMk id="5223" creationId="{858A10F4-B847-4777-BC82-782F6FB36E40}"/>
          </ac:spMkLst>
        </pc:spChg>
        <pc:spChg chg="add del">
          <ac:chgData name="Trishala .." userId="b11032fbbff1400f" providerId="LiveId" clId="{CD221386-160B-4FDB-A25B-EC397181C883}" dt="2023-10-09T06:22:14.429" v="250" actId="26606"/>
          <ac:spMkLst>
            <pc:docMk/>
            <pc:sldMk cId="937246563" sldId="260"/>
            <ac:spMk id="5225" creationId="{8883B597-C9A1-46EF-AB6B-71DF0B1ED4A6}"/>
          </ac:spMkLst>
        </pc:spChg>
        <pc:spChg chg="add del">
          <ac:chgData name="Trishala .." userId="b11032fbbff1400f" providerId="LiveId" clId="{CD221386-160B-4FDB-A25B-EC397181C883}" dt="2023-10-09T06:22:14.429" v="250" actId="26606"/>
          <ac:spMkLst>
            <pc:docMk/>
            <pc:sldMk cId="937246563" sldId="260"/>
            <ac:spMk id="5227" creationId="{A0B38421-369F-445C-9543-5BC17BC09040}"/>
          </ac:spMkLst>
        </pc:spChg>
        <pc:spChg chg="add del">
          <ac:chgData name="Trishala .." userId="b11032fbbff1400f" providerId="LiveId" clId="{CD221386-160B-4FDB-A25B-EC397181C883}" dt="2023-10-09T06:22:14.429" v="250" actId="26606"/>
          <ac:spMkLst>
            <pc:docMk/>
            <pc:sldMk cId="937246563" sldId="260"/>
            <ac:spMk id="5229" creationId="{FAA9CE81-CAF0-41E3-8E73-CAFA13A0B1A7}"/>
          </ac:spMkLst>
        </pc:spChg>
        <pc:spChg chg="add del">
          <ac:chgData name="Trishala .." userId="b11032fbbff1400f" providerId="LiveId" clId="{CD221386-160B-4FDB-A25B-EC397181C883}" dt="2023-10-09T14:08:45.041" v="349" actId="26606"/>
          <ac:spMkLst>
            <pc:docMk/>
            <pc:sldMk cId="937246563" sldId="260"/>
            <ac:spMk id="5234" creationId="{F82BF3E2-EB0E-40D6-8835-2367A5316CA4}"/>
          </ac:spMkLst>
        </pc:spChg>
        <pc:spChg chg="add del">
          <ac:chgData name="Trishala .." userId="b11032fbbff1400f" providerId="LiveId" clId="{CD221386-160B-4FDB-A25B-EC397181C883}" dt="2023-10-09T14:08:45.041" v="349" actId="26606"/>
          <ac:spMkLst>
            <pc:docMk/>
            <pc:sldMk cId="937246563" sldId="260"/>
            <ac:spMk id="5236" creationId="{CB6FFAAC-8A48-4FBF-BAFE-BAD367694022}"/>
          </ac:spMkLst>
        </pc:spChg>
        <pc:spChg chg="add del">
          <ac:chgData name="Trishala .." userId="b11032fbbff1400f" providerId="LiveId" clId="{CD221386-160B-4FDB-A25B-EC397181C883}" dt="2023-10-09T14:08:45.041" v="349" actId="26606"/>
          <ac:spMkLst>
            <pc:docMk/>
            <pc:sldMk cId="937246563" sldId="260"/>
            <ac:spMk id="5238" creationId="{481E86DD-89E6-42B2-8675-84B7C56BFF7D}"/>
          </ac:spMkLst>
        </pc:spChg>
        <pc:spChg chg="add del">
          <ac:chgData name="Trishala .." userId="b11032fbbff1400f" providerId="LiveId" clId="{CD221386-160B-4FDB-A25B-EC397181C883}" dt="2023-10-09T14:08:45.041" v="349" actId="26606"/>
          <ac:spMkLst>
            <pc:docMk/>
            <pc:sldMk cId="937246563" sldId="260"/>
            <ac:spMk id="5240" creationId="{440EF577-B6F8-4C57-B956-AB860B388EB8}"/>
          </ac:spMkLst>
        </pc:spChg>
        <pc:spChg chg="add del">
          <ac:chgData name="Trishala .." userId="b11032fbbff1400f" providerId="LiveId" clId="{CD221386-160B-4FDB-A25B-EC397181C883}" dt="2023-10-09T14:08:45.041" v="349" actId="26606"/>
          <ac:spMkLst>
            <pc:docMk/>
            <pc:sldMk cId="937246563" sldId="260"/>
            <ac:spMk id="5242" creationId="{EA518CE4-E4D4-4D8A-980F-6D692AC96949}"/>
          </ac:spMkLst>
        </pc:spChg>
        <pc:spChg chg="add del">
          <ac:chgData name="Trishala .." userId="b11032fbbff1400f" providerId="LiveId" clId="{CD221386-160B-4FDB-A25B-EC397181C883}" dt="2023-10-09T14:08:45.041" v="349" actId="26606"/>
          <ac:spMkLst>
            <pc:docMk/>
            <pc:sldMk cId="937246563" sldId="260"/>
            <ac:spMk id="5244" creationId="{5E6FAE32-AB12-4E77-A677-F6BD5D71ADD0}"/>
          </ac:spMkLst>
        </pc:spChg>
        <pc:spChg chg="add">
          <ac:chgData name="Trishala .." userId="b11032fbbff1400f" providerId="LiveId" clId="{CD221386-160B-4FDB-A25B-EC397181C883}" dt="2023-10-09T14:08:45.041" v="349" actId="26606"/>
          <ac:spMkLst>
            <pc:docMk/>
            <pc:sldMk cId="937246563" sldId="260"/>
            <ac:spMk id="5249" creationId="{112839B5-6527-4FE1-B5CA-71D5FFC47C0E}"/>
          </ac:spMkLst>
        </pc:spChg>
        <pc:spChg chg="add">
          <ac:chgData name="Trishala .." userId="b11032fbbff1400f" providerId="LiveId" clId="{CD221386-160B-4FDB-A25B-EC397181C883}" dt="2023-10-09T14:08:45.041" v="349" actId="26606"/>
          <ac:spMkLst>
            <pc:docMk/>
            <pc:sldMk cId="937246563" sldId="260"/>
            <ac:spMk id="5251" creationId="{089B37F3-721E-4809-A50E-9EE306404ED8}"/>
          </ac:spMkLst>
        </pc:spChg>
        <pc:spChg chg="add">
          <ac:chgData name="Trishala .." userId="b11032fbbff1400f" providerId="LiveId" clId="{CD221386-160B-4FDB-A25B-EC397181C883}" dt="2023-10-09T14:08:45.041" v="349" actId="26606"/>
          <ac:spMkLst>
            <pc:docMk/>
            <pc:sldMk cId="937246563" sldId="260"/>
            <ac:spMk id="5253" creationId="{BE12D8E2-6088-4997-A8C6-1794DA9E1D48}"/>
          </ac:spMkLst>
        </pc:spChg>
        <pc:spChg chg="add">
          <ac:chgData name="Trishala .." userId="b11032fbbff1400f" providerId="LiveId" clId="{CD221386-160B-4FDB-A25B-EC397181C883}" dt="2023-10-09T14:08:45.041" v="349" actId="26606"/>
          <ac:spMkLst>
            <pc:docMk/>
            <pc:sldMk cId="937246563" sldId="260"/>
            <ac:spMk id="5255" creationId="{FAF10F47-1605-47C5-AE58-9062909ADA42}"/>
          </ac:spMkLst>
        </pc:spChg>
        <pc:grpChg chg="add del">
          <ac:chgData name="Trishala .." userId="b11032fbbff1400f" providerId="LiveId" clId="{CD221386-160B-4FDB-A25B-EC397181C883}" dt="2023-10-09T06:01:01.301" v="120" actId="26606"/>
          <ac:grpSpMkLst>
            <pc:docMk/>
            <pc:sldMk cId="937246563" sldId="260"/>
            <ac:grpSpMk id="5138" creationId="{EFC6FFFA-AB2A-4812-A998-4A53F250651D}"/>
          </ac:grpSpMkLst>
        </pc:grpChg>
        <pc:grpChg chg="add del">
          <ac:chgData name="Trishala .." userId="b11032fbbff1400f" providerId="LiveId" clId="{CD221386-160B-4FDB-A25B-EC397181C883}" dt="2023-10-09T06:01:01.301" v="120" actId="26606"/>
          <ac:grpSpMkLst>
            <pc:docMk/>
            <pc:sldMk cId="937246563" sldId="260"/>
            <ac:grpSpMk id="5144" creationId="{17257C98-0E33-485C-9C22-40866738EE67}"/>
          </ac:grpSpMkLst>
        </pc:grpChg>
        <pc:grpChg chg="add del">
          <ac:chgData name="Trishala .." userId="b11032fbbff1400f" providerId="LiveId" clId="{CD221386-160B-4FDB-A25B-EC397181C883}" dt="2023-10-09T06:01:01.301" v="120" actId="26606"/>
          <ac:grpSpMkLst>
            <pc:docMk/>
            <pc:sldMk cId="937246563" sldId="260"/>
            <ac:grpSpMk id="5149" creationId="{881199B3-92F7-4182-B809-801DD4E36371}"/>
          </ac:grpSpMkLst>
        </pc:grpChg>
        <pc:grpChg chg="add del">
          <ac:chgData name="Trishala .." userId="b11032fbbff1400f" providerId="LiveId" clId="{CD221386-160B-4FDB-A25B-EC397181C883}" dt="2023-10-09T06:01:01.301" v="120" actId="26606"/>
          <ac:grpSpMkLst>
            <pc:docMk/>
            <pc:sldMk cId="937246563" sldId="260"/>
            <ac:grpSpMk id="5150" creationId="{05F16C50-F398-4082-942C-098B046B43FB}"/>
          </ac:grpSpMkLst>
        </pc:grpChg>
        <pc:grpChg chg="add del">
          <ac:chgData name="Trishala .." userId="b11032fbbff1400f" providerId="LiveId" clId="{CD221386-160B-4FDB-A25B-EC397181C883}" dt="2023-10-09T06:11:28.271" v="173" actId="26606"/>
          <ac:grpSpMkLst>
            <pc:docMk/>
            <pc:sldMk cId="937246563" sldId="260"/>
            <ac:grpSpMk id="5191" creationId="{D2A542E6-1924-4FE2-89D1-3CB19468C1F6}"/>
          </ac:grpSpMkLst>
        </pc:grpChg>
        <pc:picChg chg="add del mod ord">
          <ac:chgData name="Trishala .." userId="b11032fbbff1400f" providerId="LiveId" clId="{CD221386-160B-4FDB-A25B-EC397181C883}" dt="2023-10-09T06:01:39.625" v="126" actId="478"/>
          <ac:picMkLst>
            <pc:docMk/>
            <pc:sldMk cId="937246563" sldId="260"/>
            <ac:picMk id="5" creationId="{F70090AD-5589-9049-CE7D-FC2C3E9AB9E6}"/>
          </ac:picMkLst>
        </pc:picChg>
        <pc:picChg chg="add del mod">
          <ac:chgData name="Trishala .." userId="b11032fbbff1400f" providerId="LiveId" clId="{CD221386-160B-4FDB-A25B-EC397181C883}" dt="2023-10-09T05:57:59.942" v="100"/>
          <ac:picMkLst>
            <pc:docMk/>
            <pc:sldMk cId="937246563" sldId="260"/>
            <ac:picMk id="6" creationId="{00571DFB-AD7A-6F44-9EB4-BA012351589E}"/>
          </ac:picMkLst>
        </pc:picChg>
        <pc:picChg chg="add del mod ord modCrop">
          <ac:chgData name="Trishala .." userId="b11032fbbff1400f" providerId="LiveId" clId="{CD221386-160B-4FDB-A25B-EC397181C883}" dt="2023-10-09T14:08:45.041" v="349" actId="26606"/>
          <ac:picMkLst>
            <pc:docMk/>
            <pc:sldMk cId="937246563" sldId="260"/>
            <ac:picMk id="8" creationId="{D6A57235-34DD-2304-7E07-2003D910AB3F}"/>
          </ac:picMkLst>
        </pc:picChg>
        <pc:picChg chg="add del mod ord">
          <ac:chgData name="Trishala .." userId="b11032fbbff1400f" providerId="LiveId" clId="{CD221386-160B-4FDB-A25B-EC397181C883}" dt="2023-10-09T14:08:45.041" v="349" actId="26606"/>
          <ac:picMkLst>
            <pc:docMk/>
            <pc:sldMk cId="937246563" sldId="260"/>
            <ac:picMk id="10" creationId="{38C75B4D-377E-7C3A-01CB-BB415569911F}"/>
          </ac:picMkLst>
        </pc:picChg>
        <pc:picChg chg="add del">
          <ac:chgData name="Trishala .." userId="b11032fbbff1400f" providerId="LiveId" clId="{CD221386-160B-4FDB-A25B-EC397181C883}" dt="2023-10-09T06:00:38.511" v="115" actId="21"/>
          <ac:picMkLst>
            <pc:docMk/>
            <pc:sldMk cId="937246563" sldId="260"/>
            <ac:picMk id="12" creationId="{4E867D15-967F-CDEB-6A61-E4B99F0CBDD9}"/>
          </ac:picMkLst>
        </pc:picChg>
        <pc:picChg chg="add del mod">
          <ac:chgData name="Trishala .." userId="b11032fbbff1400f" providerId="LiveId" clId="{CD221386-160B-4FDB-A25B-EC397181C883}" dt="2023-10-09T06:00:30.607" v="112" actId="21"/>
          <ac:picMkLst>
            <pc:docMk/>
            <pc:sldMk cId="937246563" sldId="260"/>
            <ac:picMk id="14" creationId="{9982219F-2108-67B7-AD08-291E474A0C46}"/>
          </ac:picMkLst>
        </pc:picChg>
        <pc:picChg chg="add del mod">
          <ac:chgData name="Trishala .." userId="b11032fbbff1400f" providerId="LiveId" clId="{CD221386-160B-4FDB-A25B-EC397181C883}" dt="2023-10-09T06:00:22.434" v="110" actId="21"/>
          <ac:picMkLst>
            <pc:docMk/>
            <pc:sldMk cId="937246563" sldId="260"/>
            <ac:picMk id="16" creationId="{131AA87F-3752-B3EB-21BD-C54ABED770C5}"/>
          </ac:picMkLst>
        </pc:picChg>
        <pc:picChg chg="add del mod ord modCrop">
          <ac:chgData name="Trishala .." userId="b11032fbbff1400f" providerId="LiveId" clId="{CD221386-160B-4FDB-A25B-EC397181C883}" dt="2023-10-09T14:08:45.041" v="349" actId="26606"/>
          <ac:picMkLst>
            <pc:docMk/>
            <pc:sldMk cId="937246563" sldId="260"/>
            <ac:picMk id="19" creationId="{DA22A1D4-8CA2-FB10-478C-810BC2EAD209}"/>
          </ac:picMkLst>
        </pc:picChg>
        <pc:picChg chg="add del mod modCrop">
          <ac:chgData name="Trishala .." userId="b11032fbbff1400f" providerId="LiveId" clId="{CD221386-160B-4FDB-A25B-EC397181C883}" dt="2023-10-09T06:11:27.108" v="169" actId="22"/>
          <ac:picMkLst>
            <pc:docMk/>
            <pc:sldMk cId="937246563" sldId="260"/>
            <ac:picMk id="21" creationId="{9719C4F1-F803-00D0-874B-BC9C9D3930B3}"/>
          </ac:picMkLst>
        </pc:picChg>
        <pc:picChg chg="add mod ord">
          <ac:chgData name="Trishala .." userId="b11032fbbff1400f" providerId="LiveId" clId="{CD221386-160B-4FDB-A25B-EC397181C883}" dt="2023-10-09T14:08:45.041" v="349" actId="26606"/>
          <ac:picMkLst>
            <pc:docMk/>
            <pc:sldMk cId="937246563" sldId="260"/>
            <ac:picMk id="24" creationId="{3A89EE90-2C31-D6CE-6EB7-ADCBD99988C3}"/>
          </ac:picMkLst>
        </pc:picChg>
        <pc:picChg chg="add del mod ord">
          <ac:chgData name="Trishala .." userId="b11032fbbff1400f" providerId="LiveId" clId="{CD221386-160B-4FDB-A25B-EC397181C883}" dt="2023-10-09T14:08:45.041" v="349" actId="26606"/>
          <ac:picMkLst>
            <pc:docMk/>
            <pc:sldMk cId="937246563" sldId="260"/>
            <ac:picMk id="5122" creationId="{83EB9EDB-9CCD-544F-079C-DD51AAAB332F}"/>
          </ac:picMkLst>
        </pc:picChg>
        <pc:picChg chg="add del mod">
          <ac:chgData name="Trishala .." userId="b11032fbbff1400f" providerId="LiveId" clId="{CD221386-160B-4FDB-A25B-EC397181C883}" dt="2023-10-09T06:22:02.248" v="246" actId="21"/>
          <ac:picMkLst>
            <pc:docMk/>
            <pc:sldMk cId="937246563" sldId="260"/>
            <ac:picMk id="5124" creationId="{27110907-D6CC-FEFC-1483-CD37E9894EA1}"/>
          </ac:picMkLst>
        </pc:picChg>
        <pc:picChg chg="add del">
          <ac:chgData name="Trishala .." userId="b11032fbbff1400f" providerId="LiveId" clId="{CD221386-160B-4FDB-A25B-EC397181C883}" dt="2023-10-09T06:02:33.790" v="131" actId="26606"/>
          <ac:picMkLst>
            <pc:docMk/>
            <pc:sldMk cId="937246563" sldId="260"/>
            <ac:picMk id="5182" creationId="{13C8053B-9763-4356-AFD2-38F3D4A5A4E6}"/>
          </ac:picMkLst>
        </pc:picChg>
        <pc:cxnChg chg="add del">
          <ac:chgData name="Trishala .." userId="b11032fbbff1400f" providerId="LiveId" clId="{CD221386-160B-4FDB-A25B-EC397181C883}" dt="2023-10-09T06:01:18.439" v="124" actId="26606"/>
          <ac:cxnSpMkLst>
            <pc:docMk/>
            <pc:sldMk cId="937246563" sldId="260"/>
            <ac:cxnSpMk id="5145" creationId="{C49DA8F6-BCC1-4447-B54C-57856834B94B}"/>
          </ac:cxnSpMkLst>
        </pc:cxnChg>
      </pc:sldChg>
      <pc:sldChg chg="addSp delSp modSp new mod setBg">
        <pc:chgData name="Trishala .." userId="b11032fbbff1400f" providerId="LiveId" clId="{CD221386-160B-4FDB-A25B-EC397181C883}" dt="2023-10-09T14:08:39.854" v="348" actId="26606"/>
        <pc:sldMkLst>
          <pc:docMk/>
          <pc:sldMk cId="1099975184" sldId="261"/>
        </pc:sldMkLst>
        <pc:spChg chg="del mod">
          <ac:chgData name="Trishala .." userId="b11032fbbff1400f" providerId="LiveId" clId="{CD221386-160B-4FDB-A25B-EC397181C883}" dt="2023-10-09T06:16:28.788" v="209" actId="478"/>
          <ac:spMkLst>
            <pc:docMk/>
            <pc:sldMk cId="1099975184" sldId="261"/>
            <ac:spMk id="2" creationId="{B0F38FE4-6C7F-4D04-22E1-9D08DDCD96EE}"/>
          </ac:spMkLst>
        </pc:spChg>
        <pc:spChg chg="del">
          <ac:chgData name="Trishala .." userId="b11032fbbff1400f" providerId="LiveId" clId="{CD221386-160B-4FDB-A25B-EC397181C883}" dt="2023-10-09T06:00:33.582" v="113"/>
          <ac:spMkLst>
            <pc:docMk/>
            <pc:sldMk cId="1099975184" sldId="261"/>
            <ac:spMk id="3" creationId="{857C8B1A-031E-F34A-2AF3-5B3D399560D3}"/>
          </ac:spMkLst>
        </pc:spChg>
        <pc:spChg chg="add del">
          <ac:chgData name="Trishala .." userId="b11032fbbff1400f" providerId="LiveId" clId="{CD221386-160B-4FDB-A25B-EC397181C883}" dt="2023-10-09T06:16:42.067" v="213" actId="26606"/>
          <ac:spMkLst>
            <pc:docMk/>
            <pc:sldMk cId="1099975184" sldId="261"/>
            <ac:spMk id="14" creationId="{601CC70B-8875-45A1-8AFD-7D546E3C0C16}"/>
          </ac:spMkLst>
        </pc:spChg>
        <pc:spChg chg="add del">
          <ac:chgData name="Trishala .." userId="b11032fbbff1400f" providerId="LiveId" clId="{CD221386-160B-4FDB-A25B-EC397181C883}" dt="2023-10-09T06:16:42.067" v="213" actId="26606"/>
          <ac:spMkLst>
            <pc:docMk/>
            <pc:sldMk cId="1099975184" sldId="261"/>
            <ac:spMk id="15" creationId="{DD1C38F7-D0F8-4C45-80C3-83C79862DB14}"/>
          </ac:spMkLst>
        </pc:spChg>
        <pc:spChg chg="add del">
          <ac:chgData name="Trishala .." userId="b11032fbbff1400f" providerId="LiveId" clId="{CD221386-160B-4FDB-A25B-EC397181C883}" dt="2023-10-09T06:16:42.067" v="213" actId="26606"/>
          <ac:spMkLst>
            <pc:docMk/>
            <pc:sldMk cId="1099975184" sldId="261"/>
            <ac:spMk id="16" creationId="{CB8B9C25-D80D-48EC-B83A-231219A80C3F}"/>
          </ac:spMkLst>
        </pc:spChg>
        <pc:spChg chg="add del mod">
          <ac:chgData name="Trishala .." userId="b11032fbbff1400f" providerId="LiveId" clId="{CD221386-160B-4FDB-A25B-EC397181C883}" dt="2023-10-09T06:16:35.804" v="212" actId="478"/>
          <ac:spMkLst>
            <pc:docMk/>
            <pc:sldMk cId="1099975184" sldId="261"/>
            <ac:spMk id="19" creationId="{E21C5A57-E3CD-BC65-C52C-DA0A47D63916}"/>
          </ac:spMkLst>
        </pc:spChg>
        <pc:spChg chg="add del">
          <ac:chgData name="Trishala .." userId="b11032fbbff1400f" providerId="LiveId" clId="{CD221386-160B-4FDB-A25B-EC397181C883}" dt="2023-10-09T06:22:34.554" v="251" actId="26606"/>
          <ac:spMkLst>
            <pc:docMk/>
            <pc:sldMk cId="1099975184" sldId="261"/>
            <ac:spMk id="22" creationId="{417CDA24-35F8-4540-8C52-3096D6D94949}"/>
          </ac:spMkLst>
        </pc:spChg>
        <pc:spChg chg="add del">
          <ac:chgData name="Trishala .." userId="b11032fbbff1400f" providerId="LiveId" clId="{CD221386-160B-4FDB-A25B-EC397181C883}" dt="2023-10-09T06:22:34.554" v="251" actId="26606"/>
          <ac:spMkLst>
            <pc:docMk/>
            <pc:sldMk cId="1099975184" sldId="261"/>
            <ac:spMk id="24" creationId="{8658BFE0-4E65-4174-9C75-687C94E88273}"/>
          </ac:spMkLst>
        </pc:spChg>
        <pc:spChg chg="add del">
          <ac:chgData name="Trishala .." userId="b11032fbbff1400f" providerId="LiveId" clId="{CD221386-160B-4FDB-A25B-EC397181C883}" dt="2023-10-09T06:22:34.554" v="251" actId="26606"/>
          <ac:spMkLst>
            <pc:docMk/>
            <pc:sldMk cId="1099975184" sldId="261"/>
            <ac:spMk id="26" creationId="{FA75DFED-A0C1-4A83-BE1D-0271C1826EF6}"/>
          </ac:spMkLst>
        </pc:spChg>
        <pc:spChg chg="add del">
          <ac:chgData name="Trishala .." userId="b11032fbbff1400f" providerId="LiveId" clId="{CD221386-160B-4FDB-A25B-EC397181C883}" dt="2023-10-09T06:23:13.767" v="261" actId="26606"/>
          <ac:spMkLst>
            <pc:docMk/>
            <pc:sldMk cId="1099975184" sldId="261"/>
            <ac:spMk id="31" creationId="{19B2EB12-332C-4DCC-9746-30DD4690F95F}"/>
          </ac:spMkLst>
        </pc:spChg>
        <pc:spChg chg="add del">
          <ac:chgData name="Trishala .." userId="b11032fbbff1400f" providerId="LiveId" clId="{CD221386-160B-4FDB-A25B-EC397181C883}" dt="2023-10-09T14:08:39.854" v="348" actId="26606"/>
          <ac:spMkLst>
            <pc:docMk/>
            <pc:sldMk cId="1099975184" sldId="261"/>
            <ac:spMk id="49" creationId="{F82BF3E2-EB0E-40D6-8835-2367A5316CA4}"/>
          </ac:spMkLst>
        </pc:spChg>
        <pc:spChg chg="add del">
          <ac:chgData name="Trishala .." userId="b11032fbbff1400f" providerId="LiveId" clId="{CD221386-160B-4FDB-A25B-EC397181C883}" dt="2023-10-09T14:08:39.854" v="348" actId="26606"/>
          <ac:spMkLst>
            <pc:docMk/>
            <pc:sldMk cId="1099975184" sldId="261"/>
            <ac:spMk id="50" creationId="{CB6FFAAC-8A48-4FBF-BAFE-BAD367694022}"/>
          </ac:spMkLst>
        </pc:spChg>
        <pc:spChg chg="add del">
          <ac:chgData name="Trishala .." userId="b11032fbbff1400f" providerId="LiveId" clId="{CD221386-160B-4FDB-A25B-EC397181C883}" dt="2023-10-09T14:08:39.854" v="348" actId="26606"/>
          <ac:spMkLst>
            <pc:docMk/>
            <pc:sldMk cId="1099975184" sldId="261"/>
            <ac:spMk id="51" creationId="{481E86DD-89E6-42B2-8675-84B7C56BFF7D}"/>
          </ac:spMkLst>
        </pc:spChg>
        <pc:spChg chg="add del">
          <ac:chgData name="Trishala .." userId="b11032fbbff1400f" providerId="LiveId" clId="{CD221386-160B-4FDB-A25B-EC397181C883}" dt="2023-10-09T06:23:06.397" v="260" actId="26606"/>
          <ac:spMkLst>
            <pc:docMk/>
            <pc:sldMk cId="1099975184" sldId="261"/>
            <ac:spMk id="52" creationId="{F82BF3E2-EB0E-40D6-8835-2367A5316CA4}"/>
          </ac:spMkLst>
        </pc:spChg>
        <pc:spChg chg="add del">
          <ac:chgData name="Trishala .." userId="b11032fbbff1400f" providerId="LiveId" clId="{CD221386-160B-4FDB-A25B-EC397181C883}" dt="2023-10-09T14:08:39.854" v="348" actId="26606"/>
          <ac:spMkLst>
            <pc:docMk/>
            <pc:sldMk cId="1099975184" sldId="261"/>
            <ac:spMk id="53" creationId="{440EF577-B6F8-4C57-B956-AB860B388EB8}"/>
          </ac:spMkLst>
        </pc:spChg>
        <pc:spChg chg="add del">
          <ac:chgData name="Trishala .." userId="b11032fbbff1400f" providerId="LiveId" clId="{CD221386-160B-4FDB-A25B-EC397181C883}" dt="2023-10-09T06:23:06.397" v="260" actId="26606"/>
          <ac:spMkLst>
            <pc:docMk/>
            <pc:sldMk cId="1099975184" sldId="261"/>
            <ac:spMk id="54" creationId="{CB6FFAAC-8A48-4FBF-BAFE-BAD367694022}"/>
          </ac:spMkLst>
        </pc:spChg>
        <pc:spChg chg="add del">
          <ac:chgData name="Trishala .." userId="b11032fbbff1400f" providerId="LiveId" clId="{CD221386-160B-4FDB-A25B-EC397181C883}" dt="2023-10-09T14:08:39.854" v="348" actId="26606"/>
          <ac:spMkLst>
            <pc:docMk/>
            <pc:sldMk cId="1099975184" sldId="261"/>
            <ac:spMk id="55" creationId="{EA518CE4-E4D4-4D8A-980F-6D692AC96949}"/>
          </ac:spMkLst>
        </pc:spChg>
        <pc:spChg chg="add del">
          <ac:chgData name="Trishala .." userId="b11032fbbff1400f" providerId="LiveId" clId="{CD221386-160B-4FDB-A25B-EC397181C883}" dt="2023-10-09T06:23:06.397" v="260" actId="26606"/>
          <ac:spMkLst>
            <pc:docMk/>
            <pc:sldMk cId="1099975184" sldId="261"/>
            <ac:spMk id="56" creationId="{481E86DD-89E6-42B2-8675-84B7C56BFF7D}"/>
          </ac:spMkLst>
        </pc:spChg>
        <pc:spChg chg="add del">
          <ac:chgData name="Trishala .." userId="b11032fbbff1400f" providerId="LiveId" clId="{CD221386-160B-4FDB-A25B-EC397181C883}" dt="2023-10-09T14:08:39.854" v="348" actId="26606"/>
          <ac:spMkLst>
            <pc:docMk/>
            <pc:sldMk cId="1099975184" sldId="261"/>
            <ac:spMk id="57" creationId="{5E6FAE32-AB12-4E77-A677-F6BD5D71ADD0}"/>
          </ac:spMkLst>
        </pc:spChg>
        <pc:spChg chg="add del">
          <ac:chgData name="Trishala .." userId="b11032fbbff1400f" providerId="LiveId" clId="{CD221386-160B-4FDB-A25B-EC397181C883}" dt="2023-10-09T06:23:06.397" v="260" actId="26606"/>
          <ac:spMkLst>
            <pc:docMk/>
            <pc:sldMk cId="1099975184" sldId="261"/>
            <ac:spMk id="58" creationId="{440EF577-B6F8-4C57-B956-AB860B388EB8}"/>
          </ac:spMkLst>
        </pc:spChg>
        <pc:spChg chg="add del">
          <ac:chgData name="Trishala .." userId="b11032fbbff1400f" providerId="LiveId" clId="{CD221386-160B-4FDB-A25B-EC397181C883}" dt="2023-10-09T06:23:06.397" v="260" actId="26606"/>
          <ac:spMkLst>
            <pc:docMk/>
            <pc:sldMk cId="1099975184" sldId="261"/>
            <ac:spMk id="60" creationId="{EA518CE4-E4D4-4D8A-980F-6D692AC96949}"/>
          </ac:spMkLst>
        </pc:spChg>
        <pc:spChg chg="add del">
          <ac:chgData name="Trishala .." userId="b11032fbbff1400f" providerId="LiveId" clId="{CD221386-160B-4FDB-A25B-EC397181C883}" dt="2023-10-09T06:23:06.397" v="260" actId="26606"/>
          <ac:spMkLst>
            <pc:docMk/>
            <pc:sldMk cId="1099975184" sldId="261"/>
            <ac:spMk id="62" creationId="{5E6FAE32-AB12-4E77-A677-F6BD5D71ADD0}"/>
          </ac:spMkLst>
        </pc:spChg>
        <pc:grpChg chg="add del">
          <ac:chgData name="Trishala .." userId="b11032fbbff1400f" providerId="LiveId" clId="{CD221386-160B-4FDB-A25B-EC397181C883}" dt="2023-10-09T06:14:54.465" v="199" actId="26606"/>
          <ac:grpSpMkLst>
            <pc:docMk/>
            <pc:sldMk cId="1099975184" sldId="261"/>
            <ac:grpSpMk id="10" creationId="{BF65200E-BE19-61BA-8C12-E73CE7790A3F}"/>
          </ac:grpSpMkLst>
        </pc:grpChg>
        <pc:grpChg chg="add del">
          <ac:chgData name="Trishala .." userId="b11032fbbff1400f" providerId="LiveId" clId="{CD221386-160B-4FDB-A25B-EC397181C883}" dt="2023-10-09T06:23:13.767" v="261" actId="26606"/>
          <ac:grpSpMkLst>
            <pc:docMk/>
            <pc:sldMk cId="1099975184" sldId="261"/>
            <ac:grpSpMk id="33" creationId="{AFD40B55-BABB-4B33-ADD3-0C2340430678}"/>
          </ac:grpSpMkLst>
        </pc:grpChg>
        <pc:grpChg chg="add del">
          <ac:chgData name="Trishala .." userId="b11032fbbff1400f" providerId="LiveId" clId="{CD221386-160B-4FDB-A25B-EC397181C883}" dt="2023-10-09T06:23:13.767" v="261" actId="26606"/>
          <ac:grpSpMkLst>
            <pc:docMk/>
            <pc:sldMk cId="1099975184" sldId="261"/>
            <ac:grpSpMk id="37" creationId="{E616EDA1-F722-4C6A-AD2F-E487C7EBE6BD}"/>
          </ac:grpSpMkLst>
        </pc:grpChg>
        <pc:grpChg chg="add del">
          <ac:chgData name="Trishala .." userId="b11032fbbff1400f" providerId="LiveId" clId="{CD221386-160B-4FDB-A25B-EC397181C883}" dt="2023-10-09T06:23:13.767" v="261" actId="26606"/>
          <ac:grpSpMkLst>
            <pc:docMk/>
            <pc:sldMk cId="1099975184" sldId="261"/>
            <ac:grpSpMk id="41" creationId="{718BCC2B-0684-4382-A2D3-C9ADC776876E}"/>
          </ac:grpSpMkLst>
        </pc:grpChg>
        <pc:grpChg chg="add del">
          <ac:chgData name="Trishala .." userId="b11032fbbff1400f" providerId="LiveId" clId="{CD221386-160B-4FDB-A25B-EC397181C883}" dt="2023-10-09T06:23:13.767" v="261" actId="26606"/>
          <ac:grpSpMkLst>
            <pc:docMk/>
            <pc:sldMk cId="1099975184" sldId="261"/>
            <ac:grpSpMk id="45" creationId="{B5D0BDB0-2E17-4D86-BEE1-1A1817E04694}"/>
          </ac:grpSpMkLst>
        </pc:grpChg>
        <pc:picChg chg="add mod ord">
          <ac:chgData name="Trishala .." userId="b11032fbbff1400f" providerId="LiveId" clId="{CD221386-160B-4FDB-A25B-EC397181C883}" dt="2023-10-09T14:08:39.854" v="348" actId="26606"/>
          <ac:picMkLst>
            <pc:docMk/>
            <pc:sldMk cId="1099975184" sldId="261"/>
            <ac:picMk id="4" creationId="{84CE427C-6335-A18A-1B94-EE7026C84109}"/>
          </ac:picMkLst>
        </pc:picChg>
        <pc:picChg chg="add mod ord">
          <ac:chgData name="Trishala .." userId="b11032fbbff1400f" providerId="LiveId" clId="{CD221386-160B-4FDB-A25B-EC397181C883}" dt="2023-10-09T14:08:39.854" v="348" actId="26606"/>
          <ac:picMkLst>
            <pc:docMk/>
            <pc:sldMk cId="1099975184" sldId="261"/>
            <ac:picMk id="5" creationId="{CF12790E-1322-48C0-A984-A7C5DFA0FE45}"/>
          </ac:picMkLst>
        </pc:picChg>
        <pc:picChg chg="add del mod">
          <ac:chgData name="Trishala .." userId="b11032fbbff1400f" providerId="LiveId" clId="{CD221386-160B-4FDB-A25B-EC397181C883}" dt="2023-10-09T06:01:49.544" v="127" actId="21"/>
          <ac:picMkLst>
            <pc:docMk/>
            <pc:sldMk cId="1099975184" sldId="261"/>
            <ac:picMk id="6" creationId="{C0003B1C-4C17-FCF1-717A-3636108EC653}"/>
          </ac:picMkLst>
        </pc:picChg>
        <pc:picChg chg="add mod ord">
          <ac:chgData name="Trishala .." userId="b11032fbbff1400f" providerId="LiveId" clId="{CD221386-160B-4FDB-A25B-EC397181C883}" dt="2023-10-09T14:08:39.854" v="348" actId="26606"/>
          <ac:picMkLst>
            <pc:docMk/>
            <pc:sldMk cId="1099975184" sldId="261"/>
            <ac:picMk id="8" creationId="{3A875B75-4A92-7AD0-F849-9805AF954EF8}"/>
          </ac:picMkLst>
        </pc:picChg>
        <pc:picChg chg="add mod ord">
          <ac:chgData name="Trishala .." userId="b11032fbbff1400f" providerId="LiveId" clId="{CD221386-160B-4FDB-A25B-EC397181C883}" dt="2023-10-09T14:08:39.854" v="348" actId="26606"/>
          <ac:picMkLst>
            <pc:docMk/>
            <pc:sldMk cId="1099975184" sldId="261"/>
            <ac:picMk id="17" creationId="{9AFB45B0-4093-33AA-46F6-3E72EB5AF92B}"/>
          </ac:picMkLst>
        </pc:picChg>
        <pc:picChg chg="add mod">
          <ac:chgData name="Trishala .." userId="b11032fbbff1400f" providerId="LiveId" clId="{CD221386-160B-4FDB-A25B-EC397181C883}" dt="2023-10-09T14:08:39.854" v="348" actId="26606"/>
          <ac:picMkLst>
            <pc:docMk/>
            <pc:sldMk cId="1099975184" sldId="261"/>
            <ac:picMk id="20" creationId="{D6885047-C40A-0A72-9FEB-891B89742FF0}"/>
          </ac:picMkLst>
        </pc:picChg>
        <pc:cxnChg chg="add">
          <ac:chgData name="Trishala .." userId="b11032fbbff1400f" providerId="LiveId" clId="{CD221386-160B-4FDB-A25B-EC397181C883}" dt="2023-10-09T14:08:39.854" v="348" actId="26606"/>
          <ac:cxnSpMkLst>
            <pc:docMk/>
            <pc:sldMk cId="1099975184" sldId="261"/>
            <ac:cxnSpMk id="59" creationId="{B817B4B8-5E01-4B44-BC25-876D56C12149}"/>
          </ac:cxnSpMkLst>
        </pc:cxnChg>
        <pc:cxnChg chg="add">
          <ac:chgData name="Trishala .." userId="b11032fbbff1400f" providerId="LiveId" clId="{CD221386-160B-4FDB-A25B-EC397181C883}" dt="2023-10-09T14:08:39.854" v="348" actId="26606"/>
          <ac:cxnSpMkLst>
            <pc:docMk/>
            <pc:sldMk cId="1099975184" sldId="261"/>
            <ac:cxnSpMk id="64" creationId="{D683D1A4-93E5-4A4D-B103-8223A220EB2B}"/>
          </ac:cxnSpMkLst>
        </pc:cxnChg>
        <pc:cxnChg chg="add">
          <ac:chgData name="Trishala .." userId="b11032fbbff1400f" providerId="LiveId" clId="{CD221386-160B-4FDB-A25B-EC397181C883}" dt="2023-10-09T14:08:39.854" v="348" actId="26606"/>
          <ac:cxnSpMkLst>
            <pc:docMk/>
            <pc:sldMk cId="1099975184" sldId="261"/>
            <ac:cxnSpMk id="66" creationId="{B0E8ABF4-C289-489E-BEFB-3077F9D9C773}"/>
          </ac:cxnSpMkLst>
        </pc:cxnChg>
        <pc:cxnChg chg="add">
          <ac:chgData name="Trishala .." userId="b11032fbbff1400f" providerId="LiveId" clId="{CD221386-160B-4FDB-A25B-EC397181C883}" dt="2023-10-09T14:08:39.854" v="348" actId="26606"/>
          <ac:cxnSpMkLst>
            <pc:docMk/>
            <pc:sldMk cId="1099975184" sldId="261"/>
            <ac:cxnSpMk id="68" creationId="{7989CFA0-35DD-4943-B365-488C66B9B192}"/>
          </ac:cxnSpMkLst>
        </pc:cxnChg>
        <pc:cxnChg chg="add">
          <ac:chgData name="Trishala .." userId="b11032fbbff1400f" providerId="LiveId" clId="{CD221386-160B-4FDB-A25B-EC397181C883}" dt="2023-10-09T14:08:39.854" v="348" actId="26606"/>
          <ac:cxnSpMkLst>
            <pc:docMk/>
            <pc:sldMk cId="1099975184" sldId="261"/>
            <ac:cxnSpMk id="70" creationId="{688AD040-1A2B-4FB4-A345-7B9F3E5ED9B0}"/>
          </ac:cxnSpMkLst>
        </pc:cxnChg>
        <pc:cxnChg chg="add">
          <ac:chgData name="Trishala .." userId="b11032fbbff1400f" providerId="LiveId" clId="{CD221386-160B-4FDB-A25B-EC397181C883}" dt="2023-10-09T14:08:39.854" v="348" actId="26606"/>
          <ac:cxnSpMkLst>
            <pc:docMk/>
            <pc:sldMk cId="1099975184" sldId="261"/>
            <ac:cxnSpMk id="72" creationId="{823B704A-724B-41D6-8F33-76939E727D2A}"/>
          </ac:cxnSpMkLst>
        </pc:cxnChg>
      </pc:sldChg>
      <pc:sldChg chg="addSp delSp modSp new mod setBg setClrOvrMap">
        <pc:chgData name="Trishala .." userId="b11032fbbff1400f" providerId="LiveId" clId="{CD221386-160B-4FDB-A25B-EC397181C883}" dt="2023-10-09T14:08:55.605" v="352" actId="26606"/>
        <pc:sldMkLst>
          <pc:docMk/>
          <pc:sldMk cId="2406852171" sldId="262"/>
        </pc:sldMkLst>
        <pc:spChg chg="add del mod">
          <ac:chgData name="Trishala .." userId="b11032fbbff1400f" providerId="LiveId" clId="{CD221386-160B-4FDB-A25B-EC397181C883}" dt="2023-10-09T06:25:28.444" v="269" actId="478"/>
          <ac:spMkLst>
            <pc:docMk/>
            <pc:sldMk cId="2406852171" sldId="262"/>
            <ac:spMk id="3" creationId="{BE2A8568-E769-34A3-2C82-FCFF9F5443D9}"/>
          </ac:spMkLst>
        </pc:spChg>
        <pc:spChg chg="add del">
          <ac:chgData name="Trishala .." userId="b11032fbbff1400f" providerId="LiveId" clId="{CD221386-160B-4FDB-A25B-EC397181C883}" dt="2023-10-09T06:25:55.946" v="277" actId="26606"/>
          <ac:spMkLst>
            <pc:docMk/>
            <pc:sldMk cId="2406852171" sldId="262"/>
            <ac:spMk id="7181" creationId="{12E8CD4E-6381-4807-AA5B-CE0024A8BE19}"/>
          </ac:spMkLst>
        </pc:spChg>
        <pc:spChg chg="add del">
          <ac:chgData name="Trishala .." userId="b11032fbbff1400f" providerId="LiveId" clId="{CD221386-160B-4FDB-A25B-EC397181C883}" dt="2023-10-09T06:25:55.946" v="277" actId="26606"/>
          <ac:spMkLst>
            <pc:docMk/>
            <pc:sldMk cId="2406852171" sldId="262"/>
            <ac:spMk id="7183" creationId="{7C6A4DDC-3049-4FEA-B9FF-CBCF8B277BBF}"/>
          </ac:spMkLst>
        </pc:spChg>
        <pc:spChg chg="add del">
          <ac:chgData name="Trishala .." userId="b11032fbbff1400f" providerId="LiveId" clId="{CD221386-160B-4FDB-A25B-EC397181C883}" dt="2023-10-09T06:25:55.946" v="277" actId="26606"/>
          <ac:spMkLst>
            <pc:docMk/>
            <pc:sldMk cId="2406852171" sldId="262"/>
            <ac:spMk id="7185" creationId="{87BCB2CF-F2CE-43B5-93CB-386479577889}"/>
          </ac:spMkLst>
        </pc:spChg>
        <pc:spChg chg="add del">
          <ac:chgData name="Trishala .." userId="b11032fbbff1400f" providerId="LiveId" clId="{CD221386-160B-4FDB-A25B-EC397181C883}" dt="2023-10-09T06:25:55.946" v="277" actId="26606"/>
          <ac:spMkLst>
            <pc:docMk/>
            <pc:sldMk cId="2406852171" sldId="262"/>
            <ac:spMk id="7187" creationId="{2C68A941-4039-4496-9008-274182DFFEDF}"/>
          </ac:spMkLst>
        </pc:spChg>
        <pc:spChg chg="add del">
          <ac:chgData name="Trishala .." userId="b11032fbbff1400f" providerId="LiveId" clId="{CD221386-160B-4FDB-A25B-EC397181C883}" dt="2023-10-09T06:25:55.946" v="277" actId="26606"/>
          <ac:spMkLst>
            <pc:docMk/>
            <pc:sldMk cId="2406852171" sldId="262"/>
            <ac:spMk id="7189" creationId="{878B897E-FBB2-4D71-AA1C-3C4DA4A264C9}"/>
          </ac:spMkLst>
        </pc:spChg>
        <pc:spChg chg="add del">
          <ac:chgData name="Trishala .." userId="b11032fbbff1400f" providerId="LiveId" clId="{CD221386-160B-4FDB-A25B-EC397181C883}" dt="2023-10-09T06:25:59.036" v="279" actId="26606"/>
          <ac:spMkLst>
            <pc:docMk/>
            <pc:sldMk cId="2406852171" sldId="262"/>
            <ac:spMk id="7191" creationId="{1D5037CA-A2EE-4AB1-869B-76219B61EBF6}"/>
          </ac:spMkLst>
        </pc:spChg>
        <pc:spChg chg="add del">
          <ac:chgData name="Trishala .." userId="b11032fbbff1400f" providerId="LiveId" clId="{CD221386-160B-4FDB-A25B-EC397181C883}" dt="2023-10-09T06:25:59.036" v="279" actId="26606"/>
          <ac:spMkLst>
            <pc:docMk/>
            <pc:sldMk cId="2406852171" sldId="262"/>
            <ac:spMk id="7192" creationId="{A06622B5-0D3E-459F-977C-302B9D9989E1}"/>
          </ac:spMkLst>
        </pc:spChg>
        <pc:spChg chg="add del">
          <ac:chgData name="Trishala .." userId="b11032fbbff1400f" providerId="LiveId" clId="{CD221386-160B-4FDB-A25B-EC397181C883}" dt="2023-10-09T06:25:59.036" v="279" actId="26606"/>
          <ac:spMkLst>
            <pc:docMk/>
            <pc:sldMk cId="2406852171" sldId="262"/>
            <ac:spMk id="7193" creationId="{03EE06E7-68E3-478C-8B9B-551876F1B7C2}"/>
          </ac:spMkLst>
        </pc:spChg>
        <pc:spChg chg="add del">
          <ac:chgData name="Trishala .." userId="b11032fbbff1400f" providerId="LiveId" clId="{CD221386-160B-4FDB-A25B-EC397181C883}" dt="2023-10-09T06:25:59.036" v="279" actId="26606"/>
          <ac:spMkLst>
            <pc:docMk/>
            <pc:sldMk cId="2406852171" sldId="262"/>
            <ac:spMk id="7194" creationId="{A8C57116-FF6E-4139-8821-B2C87DACD77F}"/>
          </ac:spMkLst>
        </pc:spChg>
        <pc:spChg chg="add del">
          <ac:chgData name="Trishala .." userId="b11032fbbff1400f" providerId="LiveId" clId="{CD221386-160B-4FDB-A25B-EC397181C883}" dt="2023-10-09T06:25:59.036" v="279" actId="26606"/>
          <ac:spMkLst>
            <pc:docMk/>
            <pc:sldMk cId="2406852171" sldId="262"/>
            <ac:spMk id="7195" creationId="{34533210-0571-49A3-9F72-A917C934BC05}"/>
          </ac:spMkLst>
        </pc:spChg>
        <pc:spChg chg="add del">
          <ac:chgData name="Trishala .." userId="b11032fbbff1400f" providerId="LiveId" clId="{CD221386-160B-4FDB-A25B-EC397181C883}" dt="2023-10-09T06:25:59.036" v="279" actId="26606"/>
          <ac:spMkLst>
            <pc:docMk/>
            <pc:sldMk cId="2406852171" sldId="262"/>
            <ac:spMk id="7196" creationId="{B22EB6A2-EE25-4D0A-B8F7-560339BF7EF6}"/>
          </ac:spMkLst>
        </pc:spChg>
        <pc:spChg chg="add del">
          <ac:chgData name="Trishala .." userId="b11032fbbff1400f" providerId="LiveId" clId="{CD221386-160B-4FDB-A25B-EC397181C883}" dt="2023-10-09T06:25:59.036" v="279" actId="26606"/>
          <ac:spMkLst>
            <pc:docMk/>
            <pc:sldMk cId="2406852171" sldId="262"/>
            <ac:spMk id="7197" creationId="{D2C3104C-4206-4F13-AC1B-BD1A0833E721}"/>
          </ac:spMkLst>
        </pc:spChg>
        <pc:spChg chg="add del">
          <ac:chgData name="Trishala .." userId="b11032fbbff1400f" providerId="LiveId" clId="{CD221386-160B-4FDB-A25B-EC397181C883}" dt="2023-10-09T06:25:59.036" v="279" actId="26606"/>
          <ac:spMkLst>
            <pc:docMk/>
            <pc:sldMk cId="2406852171" sldId="262"/>
            <ac:spMk id="7198" creationId="{E075FF7B-260C-401F-825B-033879C5EB45}"/>
          </ac:spMkLst>
        </pc:spChg>
        <pc:spChg chg="add del">
          <ac:chgData name="Trishala .." userId="b11032fbbff1400f" providerId="LiveId" clId="{CD221386-160B-4FDB-A25B-EC397181C883}" dt="2023-10-09T06:26:07.745" v="281" actId="26606"/>
          <ac:spMkLst>
            <pc:docMk/>
            <pc:sldMk cId="2406852171" sldId="262"/>
            <ac:spMk id="7200" creationId="{25B97239-2685-48C8-8104-1D4E4E383D82}"/>
          </ac:spMkLst>
        </pc:spChg>
        <pc:spChg chg="add del">
          <ac:chgData name="Trishala .." userId="b11032fbbff1400f" providerId="LiveId" clId="{CD221386-160B-4FDB-A25B-EC397181C883}" dt="2023-10-09T06:26:13.130" v="283" actId="26606"/>
          <ac:spMkLst>
            <pc:docMk/>
            <pc:sldMk cId="2406852171" sldId="262"/>
            <ac:spMk id="7202" creationId="{0959F59E-86AC-4677-BFB0-9CD55AB10761}"/>
          </ac:spMkLst>
        </pc:spChg>
        <pc:spChg chg="add del">
          <ac:chgData name="Trishala .." userId="b11032fbbff1400f" providerId="LiveId" clId="{CD221386-160B-4FDB-A25B-EC397181C883}" dt="2023-10-09T06:26:13.130" v="283" actId="26606"/>
          <ac:spMkLst>
            <pc:docMk/>
            <pc:sldMk cId="2406852171" sldId="262"/>
            <ac:spMk id="7203" creationId="{997ED08E-7CE7-4539-8E16-6A356378B3D3}"/>
          </ac:spMkLst>
        </pc:spChg>
        <pc:spChg chg="add del">
          <ac:chgData name="Trishala .." userId="b11032fbbff1400f" providerId="LiveId" clId="{CD221386-160B-4FDB-A25B-EC397181C883}" dt="2023-10-09T06:26:13.130" v="283" actId="26606"/>
          <ac:spMkLst>
            <pc:docMk/>
            <pc:sldMk cId="2406852171" sldId="262"/>
            <ac:spMk id="7204" creationId="{39F96DC1-4B54-4B36-B945-425E4C04AFBD}"/>
          </ac:spMkLst>
        </pc:spChg>
        <pc:spChg chg="add del">
          <ac:chgData name="Trishala .." userId="b11032fbbff1400f" providerId="LiveId" clId="{CD221386-160B-4FDB-A25B-EC397181C883}" dt="2023-10-09T06:26:13.130" v="283" actId="26606"/>
          <ac:spMkLst>
            <pc:docMk/>
            <pc:sldMk cId="2406852171" sldId="262"/>
            <ac:spMk id="7205" creationId="{A4F450A1-0760-4C39-82E4-515AA4FC9473}"/>
          </ac:spMkLst>
        </pc:spChg>
        <pc:spChg chg="add del">
          <ac:chgData name="Trishala .." userId="b11032fbbff1400f" providerId="LiveId" clId="{CD221386-160B-4FDB-A25B-EC397181C883}" dt="2023-10-09T06:26:13.130" v="283" actId="26606"/>
          <ac:spMkLst>
            <pc:docMk/>
            <pc:sldMk cId="2406852171" sldId="262"/>
            <ac:spMk id="7206" creationId="{0185CD32-2E94-4663-81AE-CC54E44AC2FC}"/>
          </ac:spMkLst>
        </pc:spChg>
        <pc:spChg chg="add del">
          <ac:chgData name="Trishala .." userId="b11032fbbff1400f" providerId="LiveId" clId="{CD221386-160B-4FDB-A25B-EC397181C883}" dt="2023-10-09T14:08:55.599" v="351" actId="26606"/>
          <ac:spMkLst>
            <pc:docMk/>
            <pc:sldMk cId="2406852171" sldId="262"/>
            <ac:spMk id="7215" creationId="{12E8CD4E-6381-4807-AA5B-CE0024A8BE19}"/>
          </ac:spMkLst>
        </pc:spChg>
        <pc:spChg chg="add del">
          <ac:chgData name="Trishala .." userId="b11032fbbff1400f" providerId="LiveId" clId="{CD221386-160B-4FDB-A25B-EC397181C883}" dt="2023-10-09T14:08:55.599" v="351" actId="26606"/>
          <ac:spMkLst>
            <pc:docMk/>
            <pc:sldMk cId="2406852171" sldId="262"/>
            <ac:spMk id="7217" creationId="{D28445F8-F032-43C9-8D0F-A5155F525283}"/>
          </ac:spMkLst>
        </pc:spChg>
        <pc:spChg chg="add del">
          <ac:chgData name="Trishala .." userId="b11032fbbff1400f" providerId="LiveId" clId="{CD221386-160B-4FDB-A25B-EC397181C883}" dt="2023-10-09T14:08:55.599" v="351" actId="26606"/>
          <ac:spMkLst>
            <pc:docMk/>
            <pc:sldMk cId="2406852171" sldId="262"/>
            <ac:spMk id="7219" creationId="{36A325B5-56A3-425A-B9A3-0CEB7CA1BBF6}"/>
          </ac:spMkLst>
        </pc:spChg>
        <pc:spChg chg="add del">
          <ac:chgData name="Trishala .." userId="b11032fbbff1400f" providerId="LiveId" clId="{CD221386-160B-4FDB-A25B-EC397181C883}" dt="2023-10-09T14:08:55.599" v="351" actId="26606"/>
          <ac:spMkLst>
            <pc:docMk/>
            <pc:sldMk cId="2406852171" sldId="262"/>
            <ac:spMk id="7221" creationId="{B80DE958-9D45-4CAD-BF1F-FA2ED970B7F6}"/>
          </ac:spMkLst>
        </pc:spChg>
        <pc:spChg chg="add del">
          <ac:chgData name="Trishala .." userId="b11032fbbff1400f" providerId="LiveId" clId="{CD221386-160B-4FDB-A25B-EC397181C883}" dt="2023-10-09T14:08:55.599" v="351" actId="26606"/>
          <ac:spMkLst>
            <pc:docMk/>
            <pc:sldMk cId="2406852171" sldId="262"/>
            <ac:spMk id="7223" creationId="{BB93B4BF-AD35-4E52-8131-161C5FB9CDD7}"/>
          </ac:spMkLst>
        </pc:spChg>
        <pc:spChg chg="add">
          <ac:chgData name="Trishala .." userId="b11032fbbff1400f" providerId="LiveId" clId="{CD221386-160B-4FDB-A25B-EC397181C883}" dt="2023-10-09T14:08:55.605" v="352" actId="26606"/>
          <ac:spMkLst>
            <pc:docMk/>
            <pc:sldMk cId="2406852171" sldId="262"/>
            <ac:spMk id="7225" creationId="{56651B3B-2F8A-4E48-BEA0-5D35421CE7B5}"/>
          </ac:spMkLst>
        </pc:spChg>
        <pc:spChg chg="add">
          <ac:chgData name="Trishala .." userId="b11032fbbff1400f" providerId="LiveId" clId="{CD221386-160B-4FDB-A25B-EC397181C883}" dt="2023-10-09T14:08:55.605" v="352" actId="26606"/>
          <ac:spMkLst>
            <pc:docMk/>
            <pc:sldMk cId="2406852171" sldId="262"/>
            <ac:spMk id="7226" creationId="{112839B5-6527-4FE1-B5CA-71D5FFC47C0E}"/>
          </ac:spMkLst>
        </pc:spChg>
        <pc:spChg chg="add">
          <ac:chgData name="Trishala .." userId="b11032fbbff1400f" providerId="LiveId" clId="{CD221386-160B-4FDB-A25B-EC397181C883}" dt="2023-10-09T14:08:55.605" v="352" actId="26606"/>
          <ac:spMkLst>
            <pc:docMk/>
            <pc:sldMk cId="2406852171" sldId="262"/>
            <ac:spMk id="7227" creationId="{BE12D8E2-6088-4997-A8C6-1794DA9E1D48}"/>
          </ac:spMkLst>
        </pc:spChg>
        <pc:spChg chg="add">
          <ac:chgData name="Trishala .." userId="b11032fbbff1400f" providerId="LiveId" clId="{CD221386-160B-4FDB-A25B-EC397181C883}" dt="2023-10-09T14:08:55.605" v="352" actId="26606"/>
          <ac:spMkLst>
            <pc:docMk/>
            <pc:sldMk cId="2406852171" sldId="262"/>
            <ac:spMk id="7228" creationId="{FAF10F47-1605-47C5-AE58-9062909ADA42}"/>
          </ac:spMkLst>
        </pc:spChg>
        <pc:picChg chg="add mod ord">
          <ac:chgData name="Trishala .." userId="b11032fbbff1400f" providerId="LiveId" clId="{CD221386-160B-4FDB-A25B-EC397181C883}" dt="2023-10-09T14:08:55.605" v="352" actId="26606"/>
          <ac:picMkLst>
            <pc:docMk/>
            <pc:sldMk cId="2406852171" sldId="262"/>
            <ac:picMk id="7170" creationId="{2A0396AB-DCC4-4C13-1720-C1C3AED4827A}"/>
          </ac:picMkLst>
        </pc:picChg>
        <pc:picChg chg="add mod ord">
          <ac:chgData name="Trishala .." userId="b11032fbbff1400f" providerId="LiveId" clId="{CD221386-160B-4FDB-A25B-EC397181C883}" dt="2023-10-09T14:08:55.605" v="352" actId="26606"/>
          <ac:picMkLst>
            <pc:docMk/>
            <pc:sldMk cId="2406852171" sldId="262"/>
            <ac:picMk id="7172" creationId="{CB4CF742-DC5B-6199-33CD-8C6A7A8929B6}"/>
          </ac:picMkLst>
        </pc:picChg>
        <pc:picChg chg="add mod ord">
          <ac:chgData name="Trishala .." userId="b11032fbbff1400f" providerId="LiveId" clId="{CD221386-160B-4FDB-A25B-EC397181C883}" dt="2023-10-09T14:08:55.605" v="352" actId="26606"/>
          <ac:picMkLst>
            <pc:docMk/>
            <pc:sldMk cId="2406852171" sldId="262"/>
            <ac:picMk id="7174" creationId="{7FF85281-CDDB-2C4F-F952-71CD25A45754}"/>
          </ac:picMkLst>
        </pc:picChg>
        <pc:picChg chg="add mod ord">
          <ac:chgData name="Trishala .." userId="b11032fbbff1400f" providerId="LiveId" clId="{CD221386-160B-4FDB-A25B-EC397181C883}" dt="2023-10-09T14:08:55.605" v="352" actId="26606"/>
          <ac:picMkLst>
            <pc:docMk/>
            <pc:sldMk cId="2406852171" sldId="262"/>
            <ac:picMk id="7176" creationId="{8FB144A0-365F-7AAE-04A6-BACE1906881C}"/>
          </ac:picMkLst>
        </pc:picChg>
        <pc:cxnChg chg="add del">
          <ac:chgData name="Trishala .." userId="b11032fbbff1400f" providerId="LiveId" clId="{CD221386-160B-4FDB-A25B-EC397181C883}" dt="2023-10-09T14:08:55.605" v="352" actId="26606"/>
          <ac:cxnSpMkLst>
            <pc:docMk/>
            <pc:sldMk cId="2406852171" sldId="262"/>
            <ac:cxnSpMk id="7208" creationId="{91B6081D-D3E8-4209-B85B-EB1C655A6272}"/>
          </ac:cxnSpMkLst>
        </pc:cxnChg>
        <pc:cxnChg chg="add del">
          <ac:chgData name="Trishala .." userId="b11032fbbff1400f" providerId="LiveId" clId="{CD221386-160B-4FDB-A25B-EC397181C883}" dt="2023-10-09T14:08:55.605" v="352" actId="26606"/>
          <ac:cxnSpMkLst>
            <pc:docMk/>
            <pc:sldMk cId="2406852171" sldId="262"/>
            <ac:cxnSpMk id="7209" creationId="{28CA55E4-1295-45C8-BA05-5A9E705B749A}"/>
          </ac:cxnSpMkLst>
        </pc:cxnChg>
        <pc:cxnChg chg="add del">
          <ac:chgData name="Trishala .." userId="b11032fbbff1400f" providerId="LiveId" clId="{CD221386-160B-4FDB-A25B-EC397181C883}" dt="2023-10-09T14:08:55.605" v="352" actId="26606"/>
          <ac:cxnSpMkLst>
            <pc:docMk/>
            <pc:sldMk cId="2406852171" sldId="262"/>
            <ac:cxnSpMk id="7210" creationId="{08C5794E-A9A1-4A23-AF68-C79A7822334C}"/>
          </ac:cxnSpMkLst>
        </pc:cxnChg>
      </pc:sldChg>
      <pc:sldChg chg="addSp delSp modSp new mod setBg">
        <pc:chgData name="Trishala .." userId="b11032fbbff1400f" providerId="LiveId" clId="{CD221386-160B-4FDB-A25B-EC397181C883}" dt="2023-10-09T14:39:52.915" v="585" actId="403"/>
        <pc:sldMkLst>
          <pc:docMk/>
          <pc:sldMk cId="1097419287" sldId="263"/>
        </pc:sldMkLst>
        <pc:spChg chg="del mod">
          <ac:chgData name="Trishala .." userId="b11032fbbff1400f" providerId="LiveId" clId="{CD221386-160B-4FDB-A25B-EC397181C883}" dt="2023-10-09T14:34:28.384" v="529" actId="478"/>
          <ac:spMkLst>
            <pc:docMk/>
            <pc:sldMk cId="1097419287" sldId="263"/>
            <ac:spMk id="2" creationId="{940CB5DD-8328-86C3-8817-98FA6B6F9BDC}"/>
          </ac:spMkLst>
        </pc:spChg>
        <pc:spChg chg="mod ord">
          <ac:chgData name="Trishala .." userId="b11032fbbff1400f" providerId="LiveId" clId="{CD221386-160B-4FDB-A25B-EC397181C883}" dt="2023-10-09T14:39:52.915" v="585" actId="403"/>
          <ac:spMkLst>
            <pc:docMk/>
            <pc:sldMk cId="1097419287" sldId="263"/>
            <ac:spMk id="3" creationId="{0061804A-4A10-5A4D-4E77-B80AA49703FB}"/>
          </ac:spMkLst>
        </pc:spChg>
        <pc:spChg chg="add del mod">
          <ac:chgData name="Trishala .." userId="b11032fbbff1400f" providerId="LiveId" clId="{CD221386-160B-4FDB-A25B-EC397181C883}" dt="2023-10-09T14:34:34.203" v="532" actId="478"/>
          <ac:spMkLst>
            <pc:docMk/>
            <pc:sldMk cId="1097419287" sldId="263"/>
            <ac:spMk id="5" creationId="{AE8673F2-CE54-0B23-2E2E-8564C02E2432}"/>
          </ac:spMkLst>
        </pc:spChg>
        <pc:spChg chg="add del">
          <ac:chgData name="Trishala .." userId="b11032fbbff1400f" providerId="LiveId" clId="{CD221386-160B-4FDB-A25B-EC397181C883}" dt="2023-10-09T14:31:33.728" v="459" actId="26606"/>
          <ac:spMkLst>
            <pc:docMk/>
            <pc:sldMk cId="1097419287" sldId="263"/>
            <ac:spMk id="2055" creationId="{8FC9BE17-9A7B-462D-AE50-3D8777387304}"/>
          </ac:spMkLst>
        </pc:spChg>
        <pc:spChg chg="add del">
          <ac:chgData name="Trishala .." userId="b11032fbbff1400f" providerId="LiveId" clId="{CD221386-160B-4FDB-A25B-EC397181C883}" dt="2023-10-09T14:31:33.728" v="459" actId="26606"/>
          <ac:spMkLst>
            <pc:docMk/>
            <pc:sldMk cId="1097419287" sldId="263"/>
            <ac:spMk id="2057" creationId="{3EBE8569-6AEC-4B8C-8D53-2DE337CDBA65}"/>
          </ac:spMkLst>
        </pc:spChg>
        <pc:spChg chg="add del">
          <ac:chgData name="Trishala .." userId="b11032fbbff1400f" providerId="LiveId" clId="{CD221386-160B-4FDB-A25B-EC397181C883}" dt="2023-10-09T14:31:33.728" v="459" actId="26606"/>
          <ac:spMkLst>
            <pc:docMk/>
            <pc:sldMk cId="1097419287" sldId="263"/>
            <ac:spMk id="2059" creationId="{55D4142C-5077-457F-A6AD-3FECFDB39685}"/>
          </ac:spMkLst>
        </pc:spChg>
        <pc:spChg chg="add del">
          <ac:chgData name="Trishala .." userId="b11032fbbff1400f" providerId="LiveId" clId="{CD221386-160B-4FDB-A25B-EC397181C883}" dt="2023-10-09T14:31:33.728" v="459" actId="26606"/>
          <ac:spMkLst>
            <pc:docMk/>
            <pc:sldMk cId="1097419287" sldId="263"/>
            <ac:spMk id="2061" creationId="{7A5F0580-5EE9-419F-96EE-B6529EF6E7D0}"/>
          </ac:spMkLst>
        </pc:spChg>
        <pc:spChg chg="add del">
          <ac:chgData name="Trishala .." userId="b11032fbbff1400f" providerId="LiveId" clId="{CD221386-160B-4FDB-A25B-EC397181C883}" dt="2023-10-09T14:31:33.713" v="458" actId="26606"/>
          <ac:spMkLst>
            <pc:docMk/>
            <pc:sldMk cId="1097419287" sldId="263"/>
            <ac:spMk id="2066" creationId="{889D5D69-307E-4862-950C-1A7CC8A22B4A}"/>
          </ac:spMkLst>
        </pc:spChg>
        <pc:spChg chg="add del">
          <ac:chgData name="Trishala .." userId="b11032fbbff1400f" providerId="LiveId" clId="{CD221386-160B-4FDB-A25B-EC397181C883}" dt="2023-10-09T14:31:33.713" v="458" actId="26606"/>
          <ac:spMkLst>
            <pc:docMk/>
            <pc:sldMk cId="1097419287" sldId="263"/>
            <ac:spMk id="2068" creationId="{2100E061-779B-4006-BC39-114A057A7178}"/>
          </ac:spMkLst>
        </pc:spChg>
        <pc:spChg chg="add del">
          <ac:chgData name="Trishala .." userId="b11032fbbff1400f" providerId="LiveId" clId="{CD221386-160B-4FDB-A25B-EC397181C883}" dt="2023-10-09T14:31:33.713" v="458" actId="26606"/>
          <ac:spMkLst>
            <pc:docMk/>
            <pc:sldMk cId="1097419287" sldId="263"/>
            <ac:spMk id="2072" creationId="{6CB927A4-E432-4310-9CD5-E89FF5063179}"/>
          </ac:spMkLst>
        </pc:spChg>
        <pc:spChg chg="add del">
          <ac:chgData name="Trishala .." userId="b11032fbbff1400f" providerId="LiveId" clId="{CD221386-160B-4FDB-A25B-EC397181C883}" dt="2023-10-09T14:31:33.713" v="458" actId="26606"/>
          <ac:spMkLst>
            <pc:docMk/>
            <pc:sldMk cId="1097419287" sldId="263"/>
            <ac:spMk id="2074" creationId="{E3020543-B24B-4EC4-8FFC-8DD88EEA91A8}"/>
          </ac:spMkLst>
        </pc:spChg>
        <pc:spChg chg="add del">
          <ac:chgData name="Trishala .." userId="b11032fbbff1400f" providerId="LiveId" clId="{CD221386-160B-4FDB-A25B-EC397181C883}" dt="2023-10-09T14:31:33.713" v="458" actId="26606"/>
          <ac:spMkLst>
            <pc:docMk/>
            <pc:sldMk cId="1097419287" sldId="263"/>
            <ac:spMk id="2076" creationId="{1453BF6C-B012-48B7-B4E8-6D7AC7C27D02}"/>
          </ac:spMkLst>
        </pc:spChg>
        <pc:spChg chg="add del">
          <ac:chgData name="Trishala .." userId="b11032fbbff1400f" providerId="LiveId" clId="{CD221386-160B-4FDB-A25B-EC397181C883}" dt="2023-10-09T14:35:00.806" v="540" actId="26606"/>
          <ac:spMkLst>
            <pc:docMk/>
            <pc:sldMk cId="1097419287" sldId="263"/>
            <ac:spMk id="2078" creationId="{5AA03EDC-7067-4DFF-B672-541D016AAAB8}"/>
          </ac:spMkLst>
        </pc:spChg>
        <pc:spChg chg="add del">
          <ac:chgData name="Trishala .." userId="b11032fbbff1400f" providerId="LiveId" clId="{CD221386-160B-4FDB-A25B-EC397181C883}" dt="2023-10-09T14:35:00.806" v="540" actId="26606"/>
          <ac:spMkLst>
            <pc:docMk/>
            <pc:sldMk cId="1097419287" sldId="263"/>
            <ac:spMk id="2079" creationId="{0EBF3E39-B0BE-496A-8604-9007470FFA3A}"/>
          </ac:spMkLst>
        </pc:spChg>
        <pc:spChg chg="add del">
          <ac:chgData name="Trishala .." userId="b11032fbbff1400f" providerId="LiveId" clId="{CD221386-160B-4FDB-A25B-EC397181C883}" dt="2023-10-09T14:39:02.499" v="565" actId="26606"/>
          <ac:spMkLst>
            <pc:docMk/>
            <pc:sldMk cId="1097419287" sldId="263"/>
            <ac:spMk id="2084" creationId="{21A51E37-D838-41C8-A7D7-1E15BF264902}"/>
          </ac:spMkLst>
        </pc:spChg>
        <pc:spChg chg="add del">
          <ac:chgData name="Trishala .." userId="b11032fbbff1400f" providerId="LiveId" clId="{CD221386-160B-4FDB-A25B-EC397181C883}" dt="2023-10-09T14:39:02.499" v="565" actId="26606"/>
          <ac:spMkLst>
            <pc:docMk/>
            <pc:sldMk cId="1097419287" sldId="263"/>
            <ac:spMk id="2086" creationId="{BF28A56E-4878-4600-B943-6EE54E2E6AF8}"/>
          </ac:spMkLst>
        </pc:spChg>
        <pc:spChg chg="add del">
          <ac:chgData name="Trishala .." userId="b11032fbbff1400f" providerId="LiveId" clId="{CD221386-160B-4FDB-A25B-EC397181C883}" dt="2023-10-09T14:38:50.652" v="562" actId="26606"/>
          <ac:spMkLst>
            <pc:docMk/>
            <pc:sldMk cId="1097419287" sldId="263"/>
            <ac:spMk id="2091" creationId="{BF0F4E97-E194-4493-885A-6C7C34A446DB}"/>
          </ac:spMkLst>
        </pc:spChg>
        <pc:spChg chg="add del">
          <ac:chgData name="Trishala .." userId="b11032fbbff1400f" providerId="LiveId" clId="{CD221386-160B-4FDB-A25B-EC397181C883}" dt="2023-10-09T14:38:50.652" v="562" actId="26606"/>
          <ac:spMkLst>
            <pc:docMk/>
            <pc:sldMk cId="1097419287" sldId="263"/>
            <ac:spMk id="2093" creationId="{9CF7FE1C-8BC5-4B0C-A2BC-93AB72C90FDD}"/>
          </ac:spMkLst>
        </pc:spChg>
        <pc:spChg chg="add del">
          <ac:chgData name="Trishala .." userId="b11032fbbff1400f" providerId="LiveId" clId="{CD221386-160B-4FDB-A25B-EC397181C883}" dt="2023-10-09T14:39:02.473" v="564" actId="26606"/>
          <ac:spMkLst>
            <pc:docMk/>
            <pc:sldMk cId="1097419287" sldId="263"/>
            <ac:spMk id="2095" creationId="{A51A0227-072A-4F5F-928C-E2C3E5CCD10C}"/>
          </ac:spMkLst>
        </pc:spChg>
        <pc:spChg chg="add del">
          <ac:chgData name="Trishala .." userId="b11032fbbff1400f" providerId="LiveId" clId="{CD221386-160B-4FDB-A25B-EC397181C883}" dt="2023-10-09T14:39:02.473" v="564" actId="26606"/>
          <ac:spMkLst>
            <pc:docMk/>
            <pc:sldMk cId="1097419287" sldId="263"/>
            <ac:spMk id="2096" creationId="{35D99776-4B38-47DF-A302-11AD9AF87ACA}"/>
          </ac:spMkLst>
        </pc:spChg>
        <pc:spChg chg="add">
          <ac:chgData name="Trishala .." userId="b11032fbbff1400f" providerId="LiveId" clId="{CD221386-160B-4FDB-A25B-EC397181C883}" dt="2023-10-09T14:39:02.499" v="565" actId="26606"/>
          <ac:spMkLst>
            <pc:docMk/>
            <pc:sldMk cId="1097419287" sldId="263"/>
            <ac:spMk id="2098" creationId="{7E6D2D34-4BB4-460B-8844-027610FB21F5}"/>
          </ac:spMkLst>
        </pc:spChg>
        <pc:grpChg chg="add">
          <ac:chgData name="Trishala .." userId="b11032fbbff1400f" providerId="LiveId" clId="{CD221386-160B-4FDB-A25B-EC397181C883}" dt="2023-10-09T14:39:02.499" v="565" actId="26606"/>
          <ac:grpSpMkLst>
            <pc:docMk/>
            <pc:sldMk cId="1097419287" sldId="263"/>
            <ac:grpSpMk id="2099" creationId="{C5314570-9B06-4D37-8CBD-EDD67C2FA205}"/>
          </ac:grpSpMkLst>
        </pc:grpChg>
        <pc:picChg chg="add mod">
          <ac:chgData name="Trishala .." userId="b11032fbbff1400f" providerId="LiveId" clId="{CD221386-160B-4FDB-A25B-EC397181C883}" dt="2023-10-09T14:39:02.499" v="565" actId="26606"/>
          <ac:picMkLst>
            <pc:docMk/>
            <pc:sldMk cId="1097419287" sldId="263"/>
            <ac:picMk id="6" creationId="{643F2325-55F8-F11C-C1C5-C7074908F2FA}"/>
          </ac:picMkLst>
        </pc:picChg>
        <pc:picChg chg="add mod ord">
          <ac:chgData name="Trishala .." userId="b11032fbbff1400f" providerId="LiveId" clId="{CD221386-160B-4FDB-A25B-EC397181C883}" dt="2023-10-09T14:39:02.499" v="565" actId="26606"/>
          <ac:picMkLst>
            <pc:docMk/>
            <pc:sldMk cId="1097419287" sldId="263"/>
            <ac:picMk id="2050" creationId="{5E7E1F62-5765-74A9-1DCF-F269CF592F7B}"/>
          </ac:picMkLst>
        </pc:picChg>
        <pc:picChg chg="add del mod">
          <ac:chgData name="Trishala .." userId="b11032fbbff1400f" providerId="LiveId" clId="{CD221386-160B-4FDB-A25B-EC397181C883}" dt="2023-10-09T14:35:13.748" v="544" actId="21"/>
          <ac:picMkLst>
            <pc:docMk/>
            <pc:sldMk cId="1097419287" sldId="263"/>
            <ac:picMk id="2052" creationId="{A1147026-59EF-6718-4618-33F680B4DC4A}"/>
          </ac:picMkLst>
        </pc:picChg>
        <pc:cxnChg chg="add del">
          <ac:chgData name="Trishala .." userId="b11032fbbff1400f" providerId="LiveId" clId="{CD221386-160B-4FDB-A25B-EC397181C883}" dt="2023-10-09T14:31:33.713" v="458" actId="26606"/>
          <ac:cxnSpMkLst>
            <pc:docMk/>
            <pc:sldMk cId="1097419287" sldId="263"/>
            <ac:cxnSpMk id="2070" creationId="{C49DA8F6-BCC1-4447-B54C-57856834B94B}"/>
          </ac:cxnSpMkLst>
        </pc:cxnChg>
      </pc:sldChg>
      <pc:sldChg chg="addSp delSp modSp new del mod setBg">
        <pc:chgData name="Trishala .." userId="b11032fbbff1400f" providerId="LiveId" clId="{CD221386-160B-4FDB-A25B-EC397181C883}" dt="2023-10-09T14:27:51.217" v="401" actId="2696"/>
        <pc:sldMkLst>
          <pc:docMk/>
          <pc:sldMk cId="1714611805" sldId="263"/>
        </pc:sldMkLst>
        <pc:spChg chg="add del mod">
          <ac:chgData name="Trishala .." userId="b11032fbbff1400f" providerId="LiveId" clId="{CD221386-160B-4FDB-A25B-EC397181C883}" dt="2023-10-09T14:13:15.680" v="399" actId="27636"/>
          <ac:spMkLst>
            <pc:docMk/>
            <pc:sldMk cId="1714611805" sldId="263"/>
            <ac:spMk id="2" creationId="{87BC99CA-213E-D9D9-F79C-A06E5BD6A86D}"/>
          </ac:spMkLst>
        </pc:spChg>
        <pc:spChg chg="del">
          <ac:chgData name="Trishala .." userId="b11032fbbff1400f" providerId="LiveId" clId="{CD221386-160B-4FDB-A25B-EC397181C883}" dt="2023-10-09T14:10:07.761" v="354"/>
          <ac:spMkLst>
            <pc:docMk/>
            <pc:sldMk cId="1714611805" sldId="263"/>
            <ac:spMk id="3" creationId="{F3EA3172-7BAB-CF90-5C2D-94D0DC8B1F98}"/>
          </ac:spMkLst>
        </pc:spChg>
        <pc:spChg chg="add del mod">
          <ac:chgData name="Trishala .." userId="b11032fbbff1400f" providerId="LiveId" clId="{CD221386-160B-4FDB-A25B-EC397181C883}" dt="2023-10-09T14:10:48.269" v="371"/>
          <ac:spMkLst>
            <pc:docMk/>
            <pc:sldMk cId="1714611805" sldId="263"/>
            <ac:spMk id="5" creationId="{07E63ECC-E626-11CA-7CC1-2482AC8955D6}"/>
          </ac:spMkLst>
        </pc:spChg>
        <pc:spChg chg="add del">
          <ac:chgData name="Trishala .." userId="b11032fbbff1400f" providerId="LiveId" clId="{CD221386-160B-4FDB-A25B-EC397181C883}" dt="2023-10-09T14:10:17.155" v="356" actId="26606"/>
          <ac:spMkLst>
            <pc:docMk/>
            <pc:sldMk cId="1714611805" sldId="263"/>
            <ac:spMk id="10" creationId="{F3060C83-F051-4F0E-ABAD-AA0DFC48B218}"/>
          </ac:spMkLst>
        </pc:spChg>
        <pc:spChg chg="add del">
          <ac:chgData name="Trishala .." userId="b11032fbbff1400f" providerId="LiveId" clId="{CD221386-160B-4FDB-A25B-EC397181C883}" dt="2023-10-09T14:10:17.155" v="356" actId="26606"/>
          <ac:spMkLst>
            <pc:docMk/>
            <pc:sldMk cId="1714611805" sldId="263"/>
            <ac:spMk id="12" creationId="{83C98ABE-055B-441F-B07E-44F97F083C39}"/>
          </ac:spMkLst>
        </pc:spChg>
        <pc:spChg chg="add del">
          <ac:chgData name="Trishala .." userId="b11032fbbff1400f" providerId="LiveId" clId="{CD221386-160B-4FDB-A25B-EC397181C883}" dt="2023-10-09T14:10:17.155" v="356" actId="26606"/>
          <ac:spMkLst>
            <pc:docMk/>
            <pc:sldMk cId="1714611805" sldId="263"/>
            <ac:spMk id="14" creationId="{29FDB030-9B49-4CED-8CCD-4D99382388AC}"/>
          </ac:spMkLst>
        </pc:spChg>
        <pc:spChg chg="add del">
          <ac:chgData name="Trishala .." userId="b11032fbbff1400f" providerId="LiveId" clId="{CD221386-160B-4FDB-A25B-EC397181C883}" dt="2023-10-09T14:10:17.155" v="356" actId="26606"/>
          <ac:spMkLst>
            <pc:docMk/>
            <pc:sldMk cId="1714611805" sldId="263"/>
            <ac:spMk id="16" creationId="{3783CA14-24A1-485C-8B30-D6A5D87987AD}"/>
          </ac:spMkLst>
        </pc:spChg>
        <pc:spChg chg="add del">
          <ac:chgData name="Trishala .." userId="b11032fbbff1400f" providerId="LiveId" clId="{CD221386-160B-4FDB-A25B-EC397181C883}" dt="2023-10-09T14:10:17.155" v="356" actId="26606"/>
          <ac:spMkLst>
            <pc:docMk/>
            <pc:sldMk cId="1714611805" sldId="263"/>
            <ac:spMk id="18" creationId="{9A97C86A-04D6-40F7-AE84-31AB43E6A846}"/>
          </ac:spMkLst>
        </pc:spChg>
        <pc:spChg chg="add del">
          <ac:chgData name="Trishala .." userId="b11032fbbff1400f" providerId="LiveId" clId="{CD221386-160B-4FDB-A25B-EC397181C883}" dt="2023-10-09T14:10:17.155" v="356" actId="26606"/>
          <ac:spMkLst>
            <pc:docMk/>
            <pc:sldMk cId="1714611805" sldId="263"/>
            <ac:spMk id="20" creationId="{FF9F2414-84E8-453E-B1F3-389FDE8192D9}"/>
          </ac:spMkLst>
        </pc:spChg>
        <pc:spChg chg="add del">
          <ac:chgData name="Trishala .." userId="b11032fbbff1400f" providerId="LiveId" clId="{CD221386-160B-4FDB-A25B-EC397181C883}" dt="2023-10-09T14:10:17.155" v="356" actId="26606"/>
          <ac:spMkLst>
            <pc:docMk/>
            <pc:sldMk cId="1714611805" sldId="263"/>
            <ac:spMk id="22" creationId="{3ECA69A1-7536-43AC-85EF-C7106179F5ED}"/>
          </ac:spMkLst>
        </pc:spChg>
        <pc:spChg chg="add del">
          <ac:chgData name="Trishala .." userId="b11032fbbff1400f" providerId="LiveId" clId="{CD221386-160B-4FDB-A25B-EC397181C883}" dt="2023-10-09T14:10:19.287" v="358" actId="26606"/>
          <ac:spMkLst>
            <pc:docMk/>
            <pc:sldMk cId="1714611805" sldId="263"/>
            <ac:spMk id="24" creationId="{87BC99CA-213E-D9D9-F79C-A06E5BD6A86D}"/>
          </ac:spMkLst>
        </pc:spChg>
        <pc:spChg chg="add del">
          <ac:chgData name="Trishala .." userId="b11032fbbff1400f" providerId="LiveId" clId="{CD221386-160B-4FDB-A25B-EC397181C883}" dt="2023-10-09T14:10:22.987" v="360" actId="26606"/>
          <ac:spMkLst>
            <pc:docMk/>
            <pc:sldMk cId="1714611805" sldId="263"/>
            <ac:spMk id="26" creationId="{5C8908E2-EE49-44D2-9428-A28D2312A8D5}"/>
          </ac:spMkLst>
        </pc:spChg>
        <pc:spChg chg="add del">
          <ac:chgData name="Trishala .." userId="b11032fbbff1400f" providerId="LiveId" clId="{CD221386-160B-4FDB-A25B-EC397181C883}" dt="2023-10-09T14:10:22.987" v="360" actId="26606"/>
          <ac:spMkLst>
            <pc:docMk/>
            <pc:sldMk cId="1714611805" sldId="263"/>
            <ac:spMk id="29" creationId="{7449A6C7-D15F-4AA5-BFA5-71A404B47016}"/>
          </ac:spMkLst>
        </pc:spChg>
        <pc:spChg chg="add del">
          <ac:chgData name="Trishala .." userId="b11032fbbff1400f" providerId="LiveId" clId="{CD221386-160B-4FDB-A25B-EC397181C883}" dt="2023-10-09T14:10:22.987" v="360" actId="26606"/>
          <ac:spMkLst>
            <pc:docMk/>
            <pc:sldMk cId="1714611805" sldId="263"/>
            <ac:spMk id="30" creationId="{ED888B23-07FA-482A-96DF-47E31AF1A603}"/>
          </ac:spMkLst>
        </pc:spChg>
        <pc:spChg chg="add del">
          <ac:chgData name="Trishala .." userId="b11032fbbff1400f" providerId="LiveId" clId="{CD221386-160B-4FDB-A25B-EC397181C883}" dt="2023-10-09T14:10:22.987" v="360" actId="26606"/>
          <ac:spMkLst>
            <pc:docMk/>
            <pc:sldMk cId="1714611805" sldId="263"/>
            <ac:spMk id="31" creationId="{87BC99CA-213E-D9D9-F79C-A06E5BD6A86D}"/>
          </ac:spMkLst>
        </pc:spChg>
        <pc:spChg chg="add del">
          <ac:chgData name="Trishala .." userId="b11032fbbff1400f" providerId="LiveId" clId="{CD221386-160B-4FDB-A25B-EC397181C883}" dt="2023-10-09T14:10:48.260" v="370" actId="26606"/>
          <ac:spMkLst>
            <pc:docMk/>
            <pc:sldMk cId="1714611805" sldId="263"/>
            <ac:spMk id="33" creationId="{F3060C83-F051-4F0E-ABAD-AA0DFC48B218}"/>
          </ac:spMkLst>
        </pc:spChg>
        <pc:spChg chg="add del">
          <ac:chgData name="Trishala .." userId="b11032fbbff1400f" providerId="LiveId" clId="{CD221386-160B-4FDB-A25B-EC397181C883}" dt="2023-10-09T14:10:48.260" v="370" actId="26606"/>
          <ac:spMkLst>
            <pc:docMk/>
            <pc:sldMk cId="1714611805" sldId="263"/>
            <ac:spMk id="34" creationId="{83C98ABE-055B-441F-B07E-44F97F083C39}"/>
          </ac:spMkLst>
        </pc:spChg>
        <pc:spChg chg="add del">
          <ac:chgData name="Trishala .." userId="b11032fbbff1400f" providerId="LiveId" clId="{CD221386-160B-4FDB-A25B-EC397181C883}" dt="2023-10-09T14:10:48.260" v="370" actId="26606"/>
          <ac:spMkLst>
            <pc:docMk/>
            <pc:sldMk cId="1714611805" sldId="263"/>
            <ac:spMk id="35" creationId="{29FDB030-9B49-4CED-8CCD-4D99382388AC}"/>
          </ac:spMkLst>
        </pc:spChg>
        <pc:spChg chg="add del">
          <ac:chgData name="Trishala .." userId="b11032fbbff1400f" providerId="LiveId" clId="{CD221386-160B-4FDB-A25B-EC397181C883}" dt="2023-10-09T14:10:48.260" v="370" actId="26606"/>
          <ac:spMkLst>
            <pc:docMk/>
            <pc:sldMk cId="1714611805" sldId="263"/>
            <ac:spMk id="36" creationId="{3783CA14-24A1-485C-8B30-D6A5D87987AD}"/>
          </ac:spMkLst>
        </pc:spChg>
        <pc:spChg chg="add del">
          <ac:chgData name="Trishala .." userId="b11032fbbff1400f" providerId="LiveId" clId="{CD221386-160B-4FDB-A25B-EC397181C883}" dt="2023-10-09T14:10:48.260" v="370" actId="26606"/>
          <ac:spMkLst>
            <pc:docMk/>
            <pc:sldMk cId="1714611805" sldId="263"/>
            <ac:spMk id="37" creationId="{9A97C86A-04D6-40F7-AE84-31AB43E6A846}"/>
          </ac:spMkLst>
        </pc:spChg>
        <pc:spChg chg="add del">
          <ac:chgData name="Trishala .." userId="b11032fbbff1400f" providerId="LiveId" clId="{CD221386-160B-4FDB-A25B-EC397181C883}" dt="2023-10-09T14:10:48.260" v="370" actId="26606"/>
          <ac:spMkLst>
            <pc:docMk/>
            <pc:sldMk cId="1714611805" sldId="263"/>
            <ac:spMk id="38" creationId="{FF9F2414-84E8-453E-B1F3-389FDE8192D9}"/>
          </ac:spMkLst>
        </pc:spChg>
        <pc:spChg chg="add del">
          <ac:chgData name="Trishala .." userId="b11032fbbff1400f" providerId="LiveId" clId="{CD221386-160B-4FDB-A25B-EC397181C883}" dt="2023-10-09T14:10:48.260" v="370" actId="26606"/>
          <ac:spMkLst>
            <pc:docMk/>
            <pc:sldMk cId="1714611805" sldId="263"/>
            <ac:spMk id="39" creationId="{3ECA69A1-7536-43AC-85EF-C7106179F5ED}"/>
          </ac:spMkLst>
        </pc:spChg>
        <pc:grpChg chg="add del">
          <ac:chgData name="Trishala .." userId="b11032fbbff1400f" providerId="LiveId" clId="{CD221386-160B-4FDB-A25B-EC397181C883}" dt="2023-10-09T14:12:10.132" v="379" actId="26606"/>
          <ac:grpSpMkLst>
            <pc:docMk/>
            <pc:sldMk cId="1714611805" sldId="263"/>
            <ac:grpSpMk id="9" creationId="{117ED9EE-380C-224B-8619-61C6C01B1B1D}"/>
          </ac:grpSpMkLst>
        </pc:grpChg>
        <pc:grpChg chg="add del">
          <ac:chgData name="Trishala .." userId="b11032fbbff1400f" providerId="LiveId" clId="{CD221386-160B-4FDB-A25B-EC397181C883}" dt="2023-10-09T14:10:22.987" v="360" actId="26606"/>
          <ac:grpSpMkLst>
            <pc:docMk/>
            <pc:sldMk cId="1714611805" sldId="263"/>
            <ac:grpSpMk id="27" creationId="{05314994-6337-4875-8CF5-652CAFE8342C}"/>
          </ac:grpSpMkLst>
        </pc:grpChg>
        <pc:graphicFrameChg chg="add mod modGraphic">
          <ac:chgData name="Trishala .." userId="b11032fbbff1400f" providerId="LiveId" clId="{CD221386-160B-4FDB-A25B-EC397181C883}" dt="2023-10-09T14:14:57.076" v="400" actId="21"/>
          <ac:graphicFrameMkLst>
            <pc:docMk/>
            <pc:sldMk cId="1714611805" sldId="263"/>
            <ac:graphicFrameMk id="4" creationId="{B266B1D9-D4BC-6F82-0858-FD8C37F37F29}"/>
          </ac:graphicFrameMkLst>
        </pc:graphicFrameChg>
      </pc:sldChg>
      <pc:sldChg chg="new del">
        <pc:chgData name="Trishala .." userId="b11032fbbff1400f" providerId="LiveId" clId="{CD221386-160B-4FDB-A25B-EC397181C883}" dt="2023-10-09T06:30:27.013" v="313" actId="47"/>
        <pc:sldMkLst>
          <pc:docMk/>
          <pc:sldMk cId="400253987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71E4-1148-14EC-5AEE-61B1F4500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1C91-0C27-6071-A011-13D33CC29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E989-5163-7EEF-68DA-BA0074B8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F9D-4FDC-4BD5-9425-BC2294452432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B8D4-12C1-726E-8BBC-92A68A4C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47095-24CD-EF5D-72B6-45AA3B1F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D68-A58A-44F7-83AB-0BB427686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2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909F-7722-AB48-D853-B46FAEC3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6D704-7A11-050B-B433-532BE2EF8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FC75-E9E2-7EC5-AEDF-7C2FBD57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F9D-4FDC-4BD5-9425-BC2294452432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8B88-DD49-341D-1161-42B1F71A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4CA8B-B27C-66F2-4E4D-17AD8E5E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D68-A58A-44F7-83AB-0BB427686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3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D98DC-0775-27D1-A0EB-1CCB87EC4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89DEF-E275-0D3A-3624-E12D96AB5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85DAB-CACE-E7EB-DC24-76B3A8F2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F9D-4FDC-4BD5-9425-BC2294452432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AF4B-BFE6-E874-7944-44AFB33D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27B6E-1CD3-DBC0-1C02-E03C30B9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D68-A58A-44F7-83AB-0BB427686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66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876C-FDBA-85B9-1B3D-5882F660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8228-D3AC-8F0B-D4ED-A846BAA1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E533A-DA64-2132-B2AE-BDCFE826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F9D-4FDC-4BD5-9425-BC2294452432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31B4-E205-784E-D7CA-B4B75E59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7FA0-F23E-B627-C9C0-B2DF86A4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D68-A58A-44F7-83AB-0BB427686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26CF-6A3D-DD27-9C82-852BCA8B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50389-D2C9-8136-7B58-FA8E4A0EE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CE8B-924F-CBDF-DE5D-DAB30019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F9D-4FDC-4BD5-9425-BC2294452432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B7474-9E6C-243A-0218-6133F93B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F7D1D-91F2-2F41-7512-28B3C582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D68-A58A-44F7-83AB-0BB427686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6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BC0B-C7DB-DD62-8396-18D09628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0DC3-D753-A1FB-B96F-6CAEB9986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2B6DC-F3DE-ED01-E684-AA6165337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F00E2-8D8F-2AC6-5B72-99AC7C82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F9D-4FDC-4BD5-9425-BC2294452432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07A5-0464-B169-8FB8-440BA252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E0C3D-DC50-571E-5D94-1E72528E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D68-A58A-44F7-83AB-0BB427686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3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7420-E6D6-ED9B-EC8F-79CAC610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7D4E1-1199-0BC1-0E84-78712AB8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1D55-D506-F381-B5ED-7D0EE9755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15761-D553-A872-2298-96655B028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0CA33-7616-B088-0B2D-683F60BC1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4A3FA-0A58-DE17-A4F7-79028442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F9D-4FDC-4BD5-9425-BC2294452432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FD8A-D3E1-ECF4-4414-000DA0F6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EE5C0-6142-257A-C1EC-55F2AE9E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D68-A58A-44F7-83AB-0BB427686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D9BC-E0F1-F41A-CEE2-EF4D5A1A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7AE7B-E210-C062-72F4-28FE76B7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F9D-4FDC-4BD5-9425-BC2294452432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365C6-2821-73C5-866E-FF90C055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7DBD-75BC-B07D-416B-41F7272B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D68-A58A-44F7-83AB-0BB427686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8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B6064-BFB1-6BF7-9B59-1E5A03A7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F9D-4FDC-4BD5-9425-BC2294452432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075D2-AD2A-F0F4-5307-4834ED74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F3D95-36E9-2E79-3245-A59152BD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D68-A58A-44F7-83AB-0BB427686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84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4376-3A1C-91DD-5956-1DB1D0E3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660B-71C3-530B-5579-EB47411A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FA9F2-1494-C2F0-8CDB-5A3DA4052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7CBB0-01AE-AE35-7D14-948F3E05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F9D-4FDC-4BD5-9425-BC2294452432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95676-30CC-227D-4406-68C6D63B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2476A-0E13-087D-790A-1EA483B1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D68-A58A-44F7-83AB-0BB427686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25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A5B7-ECFB-5DF2-717D-5F014569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B6E3E-1AAB-E7F6-4D39-B9DE5A302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CA781-B8F0-9102-DFB3-09760BF27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6EF27-8E43-F69C-E800-020F08ED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AF9D-4FDC-4BD5-9425-BC2294452432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BC790-2217-CE58-1743-FD460611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29581-A788-EC41-6A46-9F8283FF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5D68-A58A-44F7-83AB-0BB427686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2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7AA3D-AE3C-D9EE-61CD-614247BE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4083A-B348-5AC6-53B2-E5C7D412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B4FB-9FDE-C481-D86C-1317F5191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FAF9D-4FDC-4BD5-9425-BC2294452432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4CD6-53FD-F234-C0BB-28796CEE8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E006-5347-58CB-D227-5D6A57DDC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5D68-A58A-44F7-83AB-0BB427686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88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30D5410-7353-1AD7-5B11-7E6F9A370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97" y="1132764"/>
            <a:ext cx="2217707" cy="44133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-up of a sign&#10;&#10;Description automatically generated">
            <a:extLst>
              <a:ext uri="{FF2B5EF4-FFF2-40B4-BE49-F238E27FC236}">
                <a16:creationId xmlns:a16="http://schemas.microsoft.com/office/drawing/2014/main" id="{A48A4653-F72B-084C-D6C8-4B662C3A9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33" y="2247975"/>
            <a:ext cx="4644528" cy="21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1" name="Rectangle 210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A3F3C-E232-CCB8-F9C2-3A2474C5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  <a:prstGeom prst="downArrowCallout">
            <a:avLst/>
          </a:prstGeom>
        </p:spPr>
        <p:txBody>
          <a:bodyPr anchor="b">
            <a:normAutofit/>
          </a:bodyPr>
          <a:lstStyle/>
          <a:p>
            <a:r>
              <a:rPr lang="en-US" sz="1800" b="1" i="1"/>
              <a:t>CUSTOMER CHURN </a:t>
            </a:r>
            <a:r>
              <a:rPr lang="en-US" sz="1800"/>
              <a:t>is the percentage of customers that stop using a company's product or service during a certain time frame</a:t>
            </a:r>
            <a:endParaRPr lang="en-IN" sz="1800"/>
          </a:p>
        </p:txBody>
      </p:sp>
      <p:pic>
        <p:nvPicPr>
          <p:cNvPr id="2050" name="Picture 2" descr="Word Cloud">
            <a:extLst>
              <a:ext uri="{FF2B5EF4-FFF2-40B4-BE49-F238E27FC236}">
                <a16:creationId xmlns:a16="http://schemas.microsoft.com/office/drawing/2014/main" id="{48BA9555-82E0-2711-F9C1-9435DC992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59"/>
          <a:stretch/>
        </p:blipFill>
        <p:spPr bwMode="auto">
          <a:xfrm>
            <a:off x="630936" y="1751223"/>
            <a:ext cx="5458968" cy="335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2A014617-FE76-35FA-3547-7513BF2B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  <a:prstGeom prst="verticalScroll">
            <a:avLst/>
          </a:prstGeo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"/>
              </a:rPr>
              <a:t>Discovery Workshops and Business Questions Identify opportunities for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"/>
              </a:rPr>
              <a:t>Data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"/>
              </a:rPr>
              <a:t>Exploratory Data Analysis (EDA)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oogle Sans"/>
              </a:rPr>
              <a:t>Model Development and Validation </a:t>
            </a:r>
          </a:p>
        </p:txBody>
      </p:sp>
    </p:spTree>
    <p:extLst>
      <p:ext uri="{BB962C8B-B14F-4D97-AF65-F5344CB8AC3E}">
        <p14:creationId xmlns:p14="http://schemas.microsoft.com/office/powerpoint/2010/main" val="342224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2" name="Group 3091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095" name="Freeform: Shape 3094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096" name="Freeform: Shape 3095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078" name="Picture 6" descr="Word Cloud">
            <a:extLst>
              <a:ext uri="{FF2B5EF4-FFF2-40B4-BE49-F238E27FC236}">
                <a16:creationId xmlns:a16="http://schemas.microsoft.com/office/drawing/2014/main" id="{1D12EED2-6467-698E-A9F2-626ABF121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21"/>
          <a:stretch/>
        </p:blipFill>
        <p:spPr bwMode="auto">
          <a:xfrm>
            <a:off x="255726" y="1123784"/>
            <a:ext cx="5715000" cy="11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8" name="Group 3097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3099" name="Freeform: Shape 3098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0" name="Freeform: Shape 3099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1" name="Freeform: Shape 3100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2" name="Freeform: Shape 3101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Word Cloud">
            <a:extLst>
              <a:ext uri="{FF2B5EF4-FFF2-40B4-BE49-F238E27FC236}">
                <a16:creationId xmlns:a16="http://schemas.microsoft.com/office/drawing/2014/main" id="{E1B741EE-738C-42B8-AF93-8C111C522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853" y="315237"/>
            <a:ext cx="2629372" cy="163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D394AB-DC63-1811-1794-A86D69684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8023553" cy="363928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Inter"/>
              </a:rPr>
              <a:t>What's the % of Churn Customers and customers that keep in with the active services?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Inter"/>
              </a:rPr>
              <a:t>Is there any patterns in Churn Customers bed on the gender?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Inter"/>
              </a:rPr>
              <a:t>Is there any patterns/preference in Churn Customers bed on the type of service provided?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Inter"/>
              </a:rPr>
              <a:t>What's the most profitable service types?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Inter"/>
              </a:rPr>
              <a:t>Which features and services are most profitable?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8F72E57E-67A6-46F4-25EA-35529F99A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1920" y="3863170"/>
            <a:ext cx="2997199" cy="27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3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68" name="Rectangle 416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Word Cloud">
            <a:extLst>
              <a:ext uri="{FF2B5EF4-FFF2-40B4-BE49-F238E27FC236}">
                <a16:creationId xmlns:a16="http://schemas.microsoft.com/office/drawing/2014/main" id="{3ECEA658-6549-06DC-7E83-D498C8DEA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04671" y="1038185"/>
            <a:ext cx="3759105" cy="23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70" name="Group 4169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4171" name="Freeform: Shape 4170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2" name="Freeform: Shape 4171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3" name="Freeform: Shape 4172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74" name="Freeform: Shape 4173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4" descr="Word Cloud">
            <a:extLst>
              <a:ext uri="{FF2B5EF4-FFF2-40B4-BE49-F238E27FC236}">
                <a16:creationId xmlns:a16="http://schemas.microsoft.com/office/drawing/2014/main" id="{5CBA8616-B48C-3017-6C38-C0456C7D9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672" y="3462198"/>
            <a:ext cx="3759105" cy="23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D6397-C305-4298-CA1B-877CB8AE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1700">
                <a:solidFill>
                  <a:schemeClr val="tx2"/>
                </a:solidFill>
              </a:rPr>
              <a:t> Pandas</a:t>
            </a:r>
          </a:p>
          <a:p>
            <a:r>
              <a:rPr lang="en-IN" sz="1700">
                <a:solidFill>
                  <a:schemeClr val="tx2"/>
                </a:solidFill>
              </a:rPr>
              <a:t> Numpy</a:t>
            </a:r>
          </a:p>
          <a:p>
            <a:r>
              <a:rPr lang="en-IN" sz="1700">
                <a:solidFill>
                  <a:schemeClr val="tx2"/>
                </a:solidFill>
              </a:rPr>
              <a:t> Matplotlib</a:t>
            </a:r>
          </a:p>
          <a:p>
            <a:r>
              <a:rPr lang="en-IN" sz="1700">
                <a:solidFill>
                  <a:schemeClr val="tx2"/>
                </a:solidFill>
              </a:rPr>
              <a:t> Standardscaler,labelencoder</a:t>
            </a:r>
          </a:p>
          <a:p>
            <a:r>
              <a:rPr lang="en-IN" sz="1700">
                <a:solidFill>
                  <a:schemeClr val="tx2"/>
                </a:solidFill>
              </a:rPr>
              <a:t>Randomforestclassifier</a:t>
            </a:r>
          </a:p>
          <a:p>
            <a:r>
              <a:rPr lang="en-IN" sz="1700">
                <a:solidFill>
                  <a:schemeClr val="tx2"/>
                </a:solidFill>
              </a:rPr>
              <a:t>Mlpclassifier</a:t>
            </a:r>
          </a:p>
          <a:p>
            <a:r>
              <a:rPr lang="en-IN" sz="1700">
                <a:solidFill>
                  <a:schemeClr val="tx2"/>
                </a:solidFill>
              </a:rPr>
              <a:t>Logisticregression</a:t>
            </a:r>
          </a:p>
          <a:p>
            <a:r>
              <a:rPr lang="en-IN" sz="1700">
                <a:solidFill>
                  <a:schemeClr val="tx2"/>
                </a:solidFill>
              </a:rPr>
              <a:t>Train_test_split</a:t>
            </a:r>
          </a:p>
          <a:p>
            <a:r>
              <a:rPr lang="en-IN" sz="1700">
                <a:solidFill>
                  <a:schemeClr val="tx2"/>
                </a:solidFill>
              </a:rPr>
              <a:t>Accuracy_score</a:t>
            </a:r>
          </a:p>
          <a:p>
            <a:r>
              <a:rPr lang="en-IN" sz="1700">
                <a:solidFill>
                  <a:schemeClr val="tx2"/>
                </a:solidFill>
              </a:rPr>
              <a:t>Classification_report</a:t>
            </a:r>
          </a:p>
          <a:p>
            <a:pPr marL="0" indent="0">
              <a:buNone/>
            </a:pPr>
            <a:endParaRPr lang="en-IN" sz="17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22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8" name="Rectangle 2097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Word Cloud">
            <a:extLst>
              <a:ext uri="{FF2B5EF4-FFF2-40B4-BE49-F238E27FC236}">
                <a16:creationId xmlns:a16="http://schemas.microsoft.com/office/drawing/2014/main" id="{643F2325-55F8-F11C-C1C5-C7074908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671" y="1038185"/>
            <a:ext cx="3759105" cy="23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9" name="Group 2098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2094" name="Freeform: Shape 2093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0" name="Freeform: Shape 2099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1" name="Freeform: Shape 2100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7" name="Freeform: Shape 2096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Word Cloud">
            <a:extLst>
              <a:ext uri="{FF2B5EF4-FFF2-40B4-BE49-F238E27FC236}">
                <a16:creationId xmlns:a16="http://schemas.microsoft.com/office/drawing/2014/main" id="{5E7E1F62-5765-74A9-1DCF-F269CF592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" r="24160" b="2997"/>
          <a:stretch/>
        </p:blipFill>
        <p:spPr bwMode="auto">
          <a:xfrm>
            <a:off x="936009" y="3462198"/>
            <a:ext cx="3496430" cy="276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1804A-4A10-5A4D-4E77-B80AA4970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083" y="311727"/>
            <a:ext cx="6858000" cy="578427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b="1" i="1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The data set includes information about</a:t>
            </a:r>
          </a:p>
          <a:p>
            <a:pPr marL="0" indent="0" algn="ctr">
              <a:buNone/>
            </a:pPr>
            <a:endParaRPr lang="en-US" sz="2400" b="1" i="1" dirty="0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Customers who left within the last month</a:t>
            </a:r>
            <a:endParaRPr lang="en-US" sz="2400" dirty="0">
              <a:solidFill>
                <a:schemeClr val="tx2"/>
              </a:solidFill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Services that each customer has signed up for – phone, multiple lines, internet, online security, online backup, device protection, tech support, and streaming TV and movies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Customer account information - how long they’ve been a customer, contract, payment method, paperless billing, monthly charges, and total charges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Demographic info about customers – gender, age range, and if they have partners and dependents</a:t>
            </a:r>
          </a:p>
          <a:p>
            <a:endParaRPr lang="en-IN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1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lorful pie chart with text&#10;&#10;Description automatically generated">
            <a:extLst>
              <a:ext uri="{FF2B5EF4-FFF2-40B4-BE49-F238E27FC236}">
                <a16:creationId xmlns:a16="http://schemas.microsoft.com/office/drawing/2014/main" id="{38C75B4D-377E-7C3A-01CB-BB4155699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36" b="-1"/>
          <a:stretch/>
        </p:blipFill>
        <p:spPr>
          <a:xfrm>
            <a:off x="466377" y="321733"/>
            <a:ext cx="3664760" cy="2236177"/>
          </a:xfrm>
          <a:prstGeom prst="rect">
            <a:avLst/>
          </a:prstGeom>
        </p:spPr>
      </p:pic>
      <p:pic>
        <p:nvPicPr>
          <p:cNvPr id="5122" name="Picture 2" descr="A screenshot of a pie chart&#10;&#10;Description automatically generated">
            <a:extLst>
              <a:ext uri="{FF2B5EF4-FFF2-40B4-BE49-F238E27FC236}">
                <a16:creationId xmlns:a16="http://schemas.microsoft.com/office/drawing/2014/main" id="{83EB9EDB-9CCD-544F-079C-DD51AAAB3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t="1362" r="-8" b="584"/>
          <a:stretch/>
        </p:blipFill>
        <p:spPr bwMode="auto">
          <a:xfrm>
            <a:off x="4917590" y="313080"/>
            <a:ext cx="2269555" cy="226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49" name="Rectangle 5248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8"/>
            <a:ext cx="7566298" cy="7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1" name="Rectangle 5250">
            <a:extLst>
              <a:ext uri="{FF2B5EF4-FFF2-40B4-BE49-F238E27FC236}">
                <a16:creationId xmlns:a16="http://schemas.microsoft.com/office/drawing/2014/main" id="{089B37F3-721E-4809-A50E-9EE306404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6483" y="0"/>
            <a:ext cx="91440" cy="2788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D6A57235-34DD-2304-7E07-2003D910AB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" r="5715" b="6505"/>
          <a:stretch/>
        </p:blipFill>
        <p:spPr>
          <a:xfrm>
            <a:off x="641793" y="3006496"/>
            <a:ext cx="6619604" cy="3385159"/>
          </a:xfrm>
          <a:prstGeom prst="rect">
            <a:avLst/>
          </a:prstGeom>
        </p:spPr>
      </p:pic>
      <p:sp>
        <p:nvSpPr>
          <p:cNvPr id="5253" name="Rectangle 5252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Word Cloud">
            <a:extLst>
              <a:ext uri="{FF2B5EF4-FFF2-40B4-BE49-F238E27FC236}">
                <a16:creationId xmlns:a16="http://schemas.microsoft.com/office/drawing/2014/main" id="{3A89EE90-2C31-D6CE-6EB7-ADCBD99988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853268" y="872246"/>
            <a:ext cx="3567362" cy="221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55" name="Rectangle 5254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graph showing a payment method&#10;&#10;Description automatically generated">
            <a:extLst>
              <a:ext uri="{FF2B5EF4-FFF2-40B4-BE49-F238E27FC236}">
                <a16:creationId xmlns:a16="http://schemas.microsoft.com/office/drawing/2014/main" id="{DA22A1D4-8CA2-FB10-478C-810BC2EAD2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3" r="6336" b="3357"/>
          <a:stretch/>
        </p:blipFill>
        <p:spPr>
          <a:xfrm>
            <a:off x="7853007" y="4176257"/>
            <a:ext cx="3567362" cy="22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4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Word Cloud">
            <a:extLst>
              <a:ext uri="{FF2B5EF4-FFF2-40B4-BE49-F238E27FC236}">
                <a16:creationId xmlns:a16="http://schemas.microsoft.com/office/drawing/2014/main" id="{D6885047-C40A-0A72-9FEB-891B89742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242281" y="643467"/>
            <a:ext cx="3627369" cy="224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4CE427C-6335-A18A-1B94-EE7026C84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72" y="624312"/>
            <a:ext cx="3535723" cy="2262863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graph of a distribution of paperless billing&#10;&#10;Description automatically generated with medium confidence">
            <a:extLst>
              <a:ext uri="{FF2B5EF4-FFF2-40B4-BE49-F238E27FC236}">
                <a16:creationId xmlns:a16="http://schemas.microsoft.com/office/drawing/2014/main" id="{9AFB45B0-4093-33AA-46F6-3E72EB5AF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4347875"/>
            <a:ext cx="2634207" cy="1883457"/>
          </a:xfrm>
          <a:prstGeom prst="rect">
            <a:avLst/>
          </a:prstGeom>
        </p:spPr>
      </p:pic>
      <p:pic>
        <p:nvPicPr>
          <p:cNvPr id="5" name="Content Placeholder 4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CF12790E-1322-48C0-A984-A7C5DFA0F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980330" y="3532710"/>
            <a:ext cx="4173070" cy="2702062"/>
          </a:xfrm>
          <a:prstGeom prst="rect">
            <a:avLst/>
          </a:prstGeom>
        </p:spPr>
      </p:pic>
      <p:pic>
        <p:nvPicPr>
          <p:cNvPr id="8" name="Picture 7" descr="A graph of a security system&#10;&#10;Description automatically generated with medium confidence">
            <a:extLst>
              <a:ext uri="{FF2B5EF4-FFF2-40B4-BE49-F238E27FC236}">
                <a16:creationId xmlns:a16="http://schemas.microsoft.com/office/drawing/2014/main" id="{3A875B75-4A92-7AD0-F849-9805AF954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9976" y="4315866"/>
            <a:ext cx="2662643" cy="19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7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25" name="Rectangle 7224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A0396AB-DCC4-4C13-1720-C1C3AED48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809" y="321733"/>
            <a:ext cx="5053508" cy="223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6" name="Rectangle 7225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7"/>
            <a:ext cx="7566298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B4CF742-DC5B-6199-33CD-8C6A7A89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3294182"/>
            <a:ext cx="6278852" cy="280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7" name="Rectangle 7226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82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6" name="Picture 8" descr="Word Cloud">
            <a:extLst>
              <a:ext uri="{FF2B5EF4-FFF2-40B4-BE49-F238E27FC236}">
                <a16:creationId xmlns:a16="http://schemas.microsoft.com/office/drawing/2014/main" id="{8FB144A0-365F-7AAE-04A6-BACE1906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9986" y="864589"/>
            <a:ext cx="3440644" cy="213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8" name="Rectangle 7227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7FF85281-CDDB-2C4F-F952-71CD25A4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9985" y="4563873"/>
            <a:ext cx="3440383" cy="153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85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66C972-908B-4C9C-839D-0444E516F6AB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213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Inter</vt:lpstr>
      <vt:lpstr>Roboto</vt:lpstr>
      <vt:lpstr>Office Theme</vt:lpstr>
      <vt:lpstr>PowerPoint Presentation</vt:lpstr>
      <vt:lpstr>CUSTOMER CHURN is the percentage of customers that stop using a company's product or service during a certain time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Trishala ..</dc:creator>
  <cp:lastModifiedBy>Trishala ..</cp:lastModifiedBy>
  <cp:revision>1</cp:revision>
  <dcterms:created xsi:type="dcterms:W3CDTF">2023-10-09T04:27:02Z</dcterms:created>
  <dcterms:modified xsi:type="dcterms:W3CDTF">2023-10-09T14:39:56Z</dcterms:modified>
</cp:coreProperties>
</file>