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70" r:id="rId3"/>
    <p:sldId id="268" r:id="rId4"/>
    <p:sldId id="269" r:id="rId5"/>
    <p:sldId id="271" r:id="rId6"/>
    <p:sldId id="27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414" y="11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extLs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Male (</a:t>
          </a:r>
          <a:r>
            <a:rPr lang="en-US" dirty="0" err="1"/>
            <a:t>trestbps</a:t>
          </a:r>
          <a:r>
            <a:rPr lang="en-US" dirty="0"/>
            <a:t>&gt;170)</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Female (</a:t>
          </a:r>
          <a:r>
            <a:rPr lang="en-US" dirty="0" err="1"/>
            <a:t>trestbps</a:t>
          </a:r>
          <a:r>
            <a:rPr lang="en-US" dirty="0"/>
            <a:t>&gt;170)</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Chol&gt;300  </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Chol&gt;500</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Heart disease targets</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Heart disease targets</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Heart disease targets</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Heart disease targets</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Chol&gt;300  </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Chol&gt;500</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Male (</a:t>
          </a:r>
          <a:r>
            <a:rPr lang="en-US" sz="1800" kern="1200" dirty="0" err="1"/>
            <a:t>trestbps</a:t>
          </a:r>
          <a:r>
            <a:rPr lang="en-US" sz="1800" kern="1200" dirty="0"/>
            <a:t>&gt;170)</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Female (</a:t>
          </a:r>
          <a:r>
            <a:rPr lang="en-US" sz="1800" kern="1200" dirty="0" err="1"/>
            <a:t>trestbps</a:t>
          </a:r>
          <a:r>
            <a:rPr lang="en-US" sz="1800" kern="1200" dirty="0"/>
            <a:t>&gt;170)</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4/22/2019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4/22/2019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4/22/2019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4/22/2019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4/22/2019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4/22/2019</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4/22/2019</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4/22/2019</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4/22/2019</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4/22/2019</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ronitf/heart-disease-uc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143000"/>
            <a:ext cx="4098175" cy="3177380"/>
          </a:xfrm>
        </p:spPr>
        <p:txBody>
          <a:bodyPr>
            <a:normAutofit fontScale="90000"/>
          </a:bodyPr>
          <a:lstStyle/>
          <a:p>
            <a:r>
              <a:rPr lang="en-US" dirty="0"/>
              <a:t>Checkup Visualization on Heart Disease Targets</a:t>
            </a:r>
          </a:p>
        </p:txBody>
      </p:sp>
      <p:sp>
        <p:nvSpPr>
          <p:cNvPr id="3" name="Subtitle 2"/>
          <p:cNvSpPr>
            <a:spLocks noGrp="1"/>
          </p:cNvSpPr>
          <p:nvPr>
            <p:ph type="subTitle" idx="1"/>
          </p:nvPr>
        </p:nvSpPr>
        <p:spPr/>
        <p:txBody>
          <a:bodyPr>
            <a:normAutofit fontScale="85000" lnSpcReduction="20000"/>
          </a:bodyPr>
          <a:lstStyle/>
          <a:p>
            <a:r>
              <a:rPr lang="en-US" dirty="0"/>
              <a:t>Projection of Data on Heart Disease to the checkup team in cardiology department</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10058400" cy="1325563"/>
          </a:xfrm>
        </p:spPr>
        <p:txBody>
          <a:bodyPr>
            <a:normAutofit fontScale="90000"/>
          </a:bodyPr>
          <a:lstStyle/>
          <a:p>
            <a:br>
              <a:rPr lang="en-US" dirty="0"/>
            </a:br>
            <a:br>
              <a:rPr lang="en-US" dirty="0"/>
            </a:br>
            <a:r>
              <a:rPr lang="en-US" dirty="0"/>
              <a:t>Projection of Data on Heart Disease to the checkup team in cardiology department</a:t>
            </a:r>
            <a:br>
              <a:rPr lang="en-US" dirty="0"/>
            </a:br>
            <a:br>
              <a:rPr lang="en-US" dirty="0"/>
            </a:br>
            <a:endParaRPr lang="en-US" dirty="0"/>
          </a:p>
        </p:txBody>
      </p:sp>
      <p:sp>
        <p:nvSpPr>
          <p:cNvPr id="3" name="Content Placeholder 2"/>
          <p:cNvSpPr>
            <a:spLocks noGrp="1"/>
          </p:cNvSpPr>
          <p:nvPr>
            <p:ph idx="1"/>
          </p:nvPr>
        </p:nvSpPr>
        <p:spPr/>
        <p:txBody>
          <a:bodyPr/>
          <a:lstStyle/>
          <a:p>
            <a:endParaRPr lang="en-US" b="1" dirty="0"/>
          </a:p>
          <a:p>
            <a:endParaRPr lang="en-US" b="1" dirty="0"/>
          </a:p>
          <a:p>
            <a:r>
              <a:rPr lang="en-US" b="1" dirty="0"/>
              <a:t>Healthcare Data on Heart Disease:</a:t>
            </a:r>
          </a:p>
          <a:p>
            <a:r>
              <a:rPr lang="en-US" b="1" dirty="0"/>
              <a:t>Data has been taken from:</a:t>
            </a:r>
            <a:r>
              <a:rPr lang="en-US" dirty="0"/>
              <a:t> </a:t>
            </a:r>
            <a:r>
              <a:rPr lang="en-US" u="sng" dirty="0">
                <a:hlinkClick r:id="rId2"/>
              </a:rPr>
              <a:t>https://www.kaggle.com/ronitf/heart-disease-uci</a:t>
            </a:r>
            <a:endParaRPr lang="en-US" dirty="0"/>
          </a:p>
          <a:p>
            <a:r>
              <a:rPr lang="en-US" dirty="0"/>
              <a:t>Visualizations on various features of the data to the Checkup team who are most likely targets of heart disease.</a:t>
            </a:r>
          </a:p>
          <a:p>
            <a:pPr marL="0" indent="0">
              <a:buNone/>
            </a:pPr>
            <a:endParaRPr lang="en-US" dirty="0"/>
          </a:p>
        </p:txBody>
      </p:sp>
    </p:spTree>
    <p:extLst>
      <p:ext uri="{BB962C8B-B14F-4D97-AF65-F5344CB8AC3E}">
        <p14:creationId xmlns:p14="http://schemas.microsoft.com/office/powerpoint/2010/main" val="1876421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Graphs on male individuals potentially target for heart diseases</a:t>
            </a:r>
          </a:p>
        </p:txBody>
      </p:sp>
      <p:pic>
        <p:nvPicPr>
          <p:cNvPr id="13" name="Content Placeholder 12">
            <a:extLst>
              <a:ext uri="{FF2B5EF4-FFF2-40B4-BE49-F238E27FC236}">
                <a16:creationId xmlns:a16="http://schemas.microsoft.com/office/drawing/2014/main" id="{80D4A068-66C9-4887-9782-C310B3972DFB}"/>
              </a:ext>
            </a:extLst>
          </p:cNvPr>
          <p:cNvPicPr>
            <a:picLocks noGrp="1" noChangeAspect="1"/>
          </p:cNvPicPr>
          <p:nvPr>
            <p:ph idx="1"/>
          </p:nvPr>
        </p:nvPicPr>
        <p:blipFill>
          <a:blip r:embed="rId2"/>
          <a:stretch>
            <a:fillRect/>
          </a:stretch>
        </p:blipFill>
        <p:spPr>
          <a:xfrm>
            <a:off x="76200" y="1676400"/>
            <a:ext cx="11856427" cy="5181600"/>
          </a:xfrm>
          <a:prstGeom prst="rect">
            <a:avLst/>
          </a:prstGeom>
        </p:spPr>
      </p:pic>
    </p:spTree>
    <p:extLst>
      <p:ext uri="{BB962C8B-B14F-4D97-AF65-F5344CB8AC3E}">
        <p14:creationId xmlns:p14="http://schemas.microsoft.com/office/powerpoint/2010/main" val="191020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obtained  from the graph in both male and female individuals who are targets of heart disease</a:t>
            </a:r>
          </a:p>
        </p:txBody>
      </p:sp>
      <p:sp>
        <p:nvSpPr>
          <p:cNvPr id="3" name="Content Placeholder 2"/>
          <p:cNvSpPr>
            <a:spLocks noGrp="1"/>
          </p:cNvSpPr>
          <p:nvPr>
            <p:ph sz="half" idx="1"/>
          </p:nvPr>
        </p:nvSpPr>
        <p:spPr>
          <a:xfrm>
            <a:off x="1066800" y="1825624"/>
            <a:ext cx="10210800" cy="4575175"/>
          </a:xfrm>
        </p:spPr>
        <p:txBody>
          <a:bodyPr>
            <a:normAutofit/>
          </a:bodyPr>
          <a:lstStyle/>
          <a:p>
            <a:endParaRPr lang="en-US" dirty="0"/>
          </a:p>
          <a:p>
            <a:endParaRPr lang="en-US"/>
          </a:p>
          <a:p>
            <a:r>
              <a:rPr lang="en-US"/>
              <a:t>cholesterol </a:t>
            </a:r>
            <a:r>
              <a:rPr lang="en-US" dirty="0"/>
              <a:t>levels are above 300 for male and above 500 for female</a:t>
            </a:r>
          </a:p>
          <a:p>
            <a:r>
              <a:rPr lang="en-US" dirty="0" err="1"/>
              <a:t>restbprs</a:t>
            </a:r>
            <a:r>
              <a:rPr lang="en-US" dirty="0"/>
              <a:t> is between 170 and 180 and max is 178</a:t>
            </a:r>
          </a:p>
          <a:p>
            <a:r>
              <a:rPr lang="en-US" dirty="0" err="1"/>
              <a:t>thalach</a:t>
            </a:r>
            <a:r>
              <a:rPr lang="en-US" dirty="0"/>
              <a:t> is seen up to max 190 and above</a:t>
            </a:r>
          </a:p>
          <a:p>
            <a:r>
              <a:rPr lang="en-US" dirty="0"/>
              <a:t>Most of the other features are seen similar. </a:t>
            </a:r>
          </a:p>
        </p:txBody>
      </p:sp>
    </p:spTree>
    <p:extLst>
      <p:ext uri="{BB962C8B-B14F-4D97-AF65-F5344CB8AC3E}">
        <p14:creationId xmlns:p14="http://schemas.microsoft.com/office/powerpoint/2010/main" val="245877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Inferences from the male/female data points on heart disease.</a:t>
            </a:r>
          </a:p>
        </p:txBody>
      </p:sp>
      <p:sp>
        <p:nvSpPr>
          <p:cNvPr id="3" name="Content Placeholder 2"/>
          <p:cNvSpPr>
            <a:spLocks noGrp="1"/>
          </p:cNvSpPr>
          <p:nvPr>
            <p:ph sz="half" idx="1"/>
          </p:nvPr>
        </p:nvSpPr>
        <p:spPr/>
        <p:txBody>
          <a:bodyPr/>
          <a:lstStyle/>
          <a:p>
            <a:r>
              <a:rPr lang="en-US" dirty="0"/>
              <a:t>Individuals coming for the checkups having </a:t>
            </a:r>
            <a:r>
              <a:rPr lang="en-US" dirty="0" err="1"/>
              <a:t>trestbps</a:t>
            </a:r>
            <a:r>
              <a:rPr lang="en-US" dirty="0"/>
              <a:t>&gt;170 have likely chances to have high </a:t>
            </a:r>
            <a:r>
              <a:rPr lang="en-US" dirty="0" err="1"/>
              <a:t>cholestrol</a:t>
            </a:r>
            <a:endParaRPr lang="en-US" dirty="0"/>
          </a:p>
          <a:p>
            <a:r>
              <a:rPr lang="en-US" dirty="0"/>
              <a:t>If cholesterol in male is more than 300 and in female it is more than 500 are highly potential targets for Heart disease.</a:t>
            </a:r>
          </a:p>
          <a:p>
            <a:pPr marL="0" indent="0">
              <a:buNone/>
            </a:pPr>
            <a:endParaRPr lang="en-US" dirty="0"/>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820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2698" y="2819400"/>
            <a:ext cx="3932237" cy="1752600"/>
          </a:xfrm>
        </p:spPr>
        <p:txBody>
          <a:bodyPr>
            <a:normAutofit/>
          </a:bodyPr>
          <a:lstStyle/>
          <a:p>
            <a:r>
              <a:rPr lang="en-US" dirty="0"/>
              <a:t>Thank You</a:t>
            </a:r>
          </a:p>
        </p:txBody>
      </p:sp>
      <p:pic>
        <p:nvPicPr>
          <p:cNvPr id="6" name="Content Placeholder 5">
            <a:extLst>
              <a:ext uri="{FF2B5EF4-FFF2-40B4-BE49-F238E27FC236}">
                <a16:creationId xmlns:a16="http://schemas.microsoft.com/office/drawing/2014/main" id="{356C1E7A-5D56-4B49-B593-47D3AFC406B2}"/>
              </a:ext>
            </a:extLst>
          </p:cNvPr>
          <p:cNvPicPr>
            <a:picLocks noGrp="1" noChangeAspect="1"/>
          </p:cNvPicPr>
          <p:nvPr>
            <p:ph idx="1"/>
          </p:nvPr>
        </p:nvPicPr>
        <p:blipFill>
          <a:blip r:embed="rId2"/>
          <a:stretch>
            <a:fillRect/>
          </a:stretch>
        </p:blipFill>
        <p:spPr>
          <a:xfrm>
            <a:off x="609600" y="1461247"/>
            <a:ext cx="5943600" cy="3935505"/>
          </a:xfrm>
          <a:prstGeom prst="rect">
            <a:avLst/>
          </a:prstGeom>
        </p:spPr>
      </p:pic>
      <p:sp>
        <p:nvSpPr>
          <p:cNvPr id="4" name="Text Placeholder 3"/>
          <p:cNvSpPr>
            <a:spLocks noGrp="1"/>
          </p:cNvSpPr>
          <p:nvPr>
            <p:ph type="body" sz="half" idx="2"/>
          </p:nvPr>
        </p:nvSpPr>
        <p:spPr/>
        <p:txBody>
          <a:bodyPr/>
          <a:lstStyle/>
          <a:p>
            <a:r>
              <a:rPr lang="en-US" dirty="0"/>
              <a:t>Trishala Basti ( Student of ELU)</a:t>
            </a:r>
          </a:p>
          <a:p>
            <a:r>
              <a:rPr lang="en-US" dirty="0"/>
              <a:t>Module2 Project</a:t>
            </a:r>
          </a:p>
        </p:txBody>
      </p:sp>
    </p:spTree>
    <p:extLst>
      <p:ext uri="{BB962C8B-B14F-4D97-AF65-F5344CB8AC3E}">
        <p14:creationId xmlns:p14="http://schemas.microsoft.com/office/powerpoint/2010/main" val="211711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26</TotalTime>
  <Words>190</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Franklin Gothic Medium</vt:lpstr>
      <vt:lpstr>Medical Design 16x9</vt:lpstr>
      <vt:lpstr>Checkup Visualization on Heart Disease Targets</vt:lpstr>
      <vt:lpstr>  Projection of Data on Heart Disease to the checkup team in cardiology department  </vt:lpstr>
      <vt:lpstr>Graphs on male individuals potentially target for heart diseases</vt:lpstr>
      <vt:lpstr>Characteristics obtained  from the graph in both male and female individuals who are targets of heart disease</vt:lpstr>
      <vt:lpstr>Inferences from the male/female data points on heart disease.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on Heart Disease Targets</dc:title>
  <dc:creator>Basti, Trishala</dc:creator>
  <cp:lastModifiedBy>Basti, Trishala</cp:lastModifiedBy>
  <cp:revision>4</cp:revision>
  <dcterms:created xsi:type="dcterms:W3CDTF">2019-04-22T06:08:18Z</dcterms:created>
  <dcterms:modified xsi:type="dcterms:W3CDTF">2019-04-22T06:34:32Z</dcterms:modified>
</cp:coreProperties>
</file>