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sldIdLst>
    <p:sldId id="256" r:id="rId2"/>
    <p:sldId id="257" r:id="rId3"/>
    <p:sldId id="271" r:id="rId4"/>
    <p:sldId id="265" r:id="rId5"/>
    <p:sldId id="269" r:id="rId6"/>
    <p:sldId id="272" r:id="rId7"/>
    <p:sldId id="266" r:id="rId8"/>
    <p:sldId id="273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671"/>
  </p:normalViewPr>
  <p:slideViewPr>
    <p:cSldViewPr snapToGrid="0" snapToObjects="1">
      <p:cViewPr varScale="1">
        <p:scale>
          <a:sx n="68" d="100"/>
          <a:sy n="68" d="100"/>
        </p:scale>
        <p:origin x="-7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9B09CD-ECC5-0B42-8C3F-E854FFA8341A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4C129C-A853-EC4B-B529-85DBAD8929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kissmetrics.com/how-netflix-uses-analyt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Research project on Big data and NoSQL system(Apache Spark)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500" b="1" dirty="0"/>
              <a:t>					</a:t>
            </a:r>
            <a:r>
              <a:rPr lang="en-US" sz="2500" b="1" dirty="0" smtClean="0"/>
              <a:t>Trishala Patne</a:t>
            </a:r>
            <a:r>
              <a:rPr lang="en-US" sz="2500" b="1" dirty="0"/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xmlns="" val="11603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Spark: Cluster Computing </a:t>
            </a:r>
            <a:r>
              <a:rPr lang="en-US" dirty="0" smtClean="0"/>
              <a:t>with working </a:t>
            </a:r>
            <a:r>
              <a:rPr lang="en-US" dirty="0" smtClean="0"/>
              <a:t>Sets, </a:t>
            </a:r>
            <a:r>
              <a:rPr lang="en-US" dirty="0" err="1" smtClean="0"/>
              <a:t>Matei</a:t>
            </a:r>
            <a:r>
              <a:rPr lang="en-US" dirty="0" smtClean="0"/>
              <a:t> </a:t>
            </a:r>
            <a:r>
              <a:rPr lang="en-US" dirty="0" err="1" smtClean="0"/>
              <a:t>Zaharia</a:t>
            </a:r>
            <a:r>
              <a:rPr lang="en-US" dirty="0" smtClean="0"/>
              <a:t>, </a:t>
            </a:r>
            <a:r>
              <a:rPr lang="en-US" dirty="0" err="1" smtClean="0"/>
              <a:t>Mosharaf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r>
              <a:rPr lang="en-US" dirty="0" smtClean="0"/>
              <a:t>, Michael J. Franklin, Scott </a:t>
            </a:r>
            <a:r>
              <a:rPr lang="en-US" dirty="0" err="1" smtClean="0"/>
              <a:t>Shenker</a:t>
            </a:r>
            <a:r>
              <a:rPr lang="en-US" dirty="0" smtClean="0"/>
              <a:t>, Ion </a:t>
            </a:r>
            <a:r>
              <a:rPr lang="en-US" dirty="0" err="1" smtClean="0"/>
              <a:t>Stoica</a:t>
            </a:r>
            <a:r>
              <a:rPr lang="en-US" dirty="0" smtClean="0"/>
              <a:t>, University of California, Berkeley</a:t>
            </a:r>
          </a:p>
          <a:p>
            <a:pPr lvl="0"/>
            <a:r>
              <a:rPr lang="en-US" dirty="0" smtClean="0"/>
              <a:t>https://github.com/SparkTC/spark-ref-architecture/blob/master/data-pipelines/README.md</a:t>
            </a:r>
          </a:p>
          <a:p>
            <a:pPr lvl="0"/>
            <a:r>
              <a:rPr lang="en-US" dirty="0" smtClean="0"/>
              <a:t>https://mapr.com/ebooks/spark/03-apache-spark-architecture-overview.html</a:t>
            </a:r>
          </a:p>
          <a:p>
            <a:pPr lvl="0"/>
            <a:r>
              <a:rPr lang="en-US" dirty="0" smtClean="0"/>
              <a:t>https://www.infoq.com/articles/apache-spark-introduction</a:t>
            </a:r>
          </a:p>
          <a:p>
            <a:pPr lvl="0"/>
            <a:r>
              <a:rPr lang="en-US" dirty="0" smtClean="0">
                <a:hlinkClick r:id="rId2"/>
              </a:rPr>
              <a:t>https://blog.kissmetrics.com/how-netflix-uses-analytics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0"/>
            <a:r>
              <a:rPr lang="en-US" dirty="0" smtClean="0"/>
              <a:t>https://databricks-training.s3.amazonaws.com/movie-recommendation-with-mllib.html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14460"/>
            <a:ext cx="9601196" cy="1303867"/>
          </a:xfrm>
        </p:spPr>
        <p:txBody>
          <a:bodyPr/>
          <a:lstStyle/>
          <a:p>
            <a:r>
              <a:rPr lang="en-US" dirty="0" smtClean="0"/>
              <a:t>Emergence of Big dat</a:t>
            </a:r>
            <a:r>
              <a:rPr lang="en-US" dirty="0" smtClean="0"/>
              <a:t>a and NoSQL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data (Key value pairs, graph)</a:t>
            </a:r>
          </a:p>
          <a:p>
            <a:r>
              <a:rPr lang="en-US" dirty="0" smtClean="0"/>
              <a:t>Volume, variety and velocity of data</a:t>
            </a:r>
          </a:p>
          <a:p>
            <a:r>
              <a:rPr lang="en-US" dirty="0" smtClean="0"/>
              <a:t>Need of analysis to gain insight of business</a:t>
            </a:r>
          </a:p>
          <a:p>
            <a:r>
              <a:rPr lang="en-US" dirty="0" smtClean="0"/>
              <a:t>Offers feature like CAP, low latency,  cost effective etc.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, Apache spark, </a:t>
            </a:r>
            <a:r>
              <a:rPr lang="en-US" dirty="0" err="1" smtClean="0"/>
              <a:t>MangoDB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360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/>
          <a:lstStyle/>
          <a:p>
            <a:r>
              <a:rPr lang="en-US" dirty="0" smtClean="0"/>
              <a:t>Apache Spark-Architecture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981" y="2616591"/>
            <a:ext cx="8060787" cy="339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95401" y="703385"/>
            <a:ext cx="9601196" cy="1303867"/>
          </a:xfrm>
        </p:spPr>
        <p:txBody>
          <a:bodyPr/>
          <a:lstStyle/>
          <a:p>
            <a:r>
              <a:rPr lang="en-US" dirty="0" smtClean="0"/>
              <a:t>Netflix- Need for NoSQL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Huge number of customer base</a:t>
            </a:r>
          </a:p>
          <a:p>
            <a:r>
              <a:rPr lang="en-US" dirty="0" smtClean="0"/>
              <a:t>Improve customer engagement</a:t>
            </a:r>
          </a:p>
          <a:p>
            <a:r>
              <a:rPr lang="en-US" dirty="0" smtClean="0"/>
              <a:t>To make critical business decisions about upcoming shows and movies</a:t>
            </a:r>
          </a:p>
          <a:p>
            <a:r>
              <a:rPr lang="en-US" dirty="0" smtClean="0"/>
              <a:t>To present user personalized recommendations</a:t>
            </a:r>
          </a:p>
          <a:p>
            <a:r>
              <a:rPr lang="en-US" dirty="0" smtClean="0"/>
              <a:t>Need for analyzing variety of unstructured data to improve user experience on Netflix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NoSQL and Big data technologies used by Netflix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7951" y="2644727"/>
            <a:ext cx="8398412" cy="343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Recommendation Algorithm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2" y="2743200"/>
            <a:ext cx="9129933" cy="306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Movie Recommendation Algorithm -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 Apache Spark 2.0</a:t>
            </a:r>
          </a:p>
          <a:p>
            <a:r>
              <a:rPr lang="en-US" dirty="0" smtClean="0"/>
              <a:t>Language</a:t>
            </a:r>
            <a:r>
              <a:rPr lang="en-US" dirty="0" smtClean="0"/>
              <a:t>: Python</a:t>
            </a:r>
          </a:p>
          <a:p>
            <a:r>
              <a:rPr lang="en-US" dirty="0" smtClean="0"/>
              <a:t>Collaborative filtering</a:t>
            </a:r>
          </a:p>
          <a:p>
            <a:r>
              <a:rPr lang="en-US" dirty="0" smtClean="0"/>
              <a:t>Alternating least square method</a:t>
            </a:r>
          </a:p>
          <a:p>
            <a:r>
              <a:rPr lang="en-US" dirty="0" smtClean="0"/>
              <a:t>Predictions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Alternating Least Square Method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3372" y="2623624"/>
            <a:ext cx="7934179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khileshasare\Desktop\NOSQ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215" y="647115"/>
            <a:ext cx="11037901" cy="5669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3082</TotalTime>
  <Words>187</Words>
  <Application>Microsoft Office PowerPoint</Application>
  <PresentationFormat>Custom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Research project on Big data and NoSQL system(Apache Spark)</vt:lpstr>
      <vt:lpstr>Emergence of Big data and NoSQL</vt:lpstr>
      <vt:lpstr>Apache Spark-Architecture</vt:lpstr>
      <vt:lpstr>Netflix- Need for NoSQL systems</vt:lpstr>
      <vt:lpstr>NoSQL and Big data technologies used by Netflix</vt:lpstr>
      <vt:lpstr>Movie Recommendation Algorithm</vt:lpstr>
      <vt:lpstr>Movie Recommendation Algorithm - Components</vt:lpstr>
      <vt:lpstr>Alternating Least Square Method</vt:lpstr>
      <vt:lpstr>Slide 9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Game Results</dc:title>
  <dc:creator>Tyler O'Shaughnessy</dc:creator>
  <cp:lastModifiedBy>akhil asare</cp:lastModifiedBy>
  <cp:revision>79</cp:revision>
  <dcterms:created xsi:type="dcterms:W3CDTF">2016-12-05T19:48:42Z</dcterms:created>
  <dcterms:modified xsi:type="dcterms:W3CDTF">2017-05-13T03:26:45Z</dcterms:modified>
</cp:coreProperties>
</file>