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3/12/2024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3/12/2024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3/12/2024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3/12/2024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3/12/2024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3/12/2024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3/12/2024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3/12/2024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3/12/2024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3/12/2024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CD07-845F-5EF7-E1FC-EAB1C0554BEE}"/>
              </a:ext>
            </a:extLst>
          </p:cNvPr>
          <p:cNvSpPr>
            <a:spLocks noGrp="1"/>
          </p:cNvSpPr>
          <p:nvPr>
            <p:ph type="ctrTitle"/>
          </p:nvPr>
        </p:nvSpPr>
        <p:spPr>
          <a:xfrm>
            <a:off x="1413266" y="1726095"/>
            <a:ext cx="9068586" cy="2590800"/>
          </a:xfrm>
        </p:spPr>
        <p:txBody>
          <a:bodyPr/>
          <a:lstStyle/>
          <a:p>
            <a:r>
              <a:rPr lang="en-IN" dirty="0">
                <a:solidFill>
                  <a:srgbClr val="FFC000"/>
                </a:solidFill>
              </a:rPr>
              <a:t>Different  Type  of cable network</a:t>
            </a:r>
            <a:endParaRPr lang="en-US" dirty="0">
              <a:solidFill>
                <a:srgbClr val="FFC000"/>
              </a:solidFill>
            </a:endParaRPr>
          </a:p>
        </p:txBody>
      </p:sp>
    </p:spTree>
    <p:extLst>
      <p:ext uri="{BB962C8B-B14F-4D97-AF65-F5344CB8AC3E}">
        <p14:creationId xmlns:p14="http://schemas.microsoft.com/office/powerpoint/2010/main" val="384611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8D330-0502-A695-EC3A-910F919AFC26}"/>
              </a:ext>
            </a:extLst>
          </p:cNvPr>
          <p:cNvSpPr>
            <a:spLocks noGrp="1"/>
          </p:cNvSpPr>
          <p:nvPr>
            <p:ph type="title"/>
          </p:nvPr>
        </p:nvSpPr>
        <p:spPr>
          <a:xfrm>
            <a:off x="614703" y="370359"/>
            <a:ext cx="9585627" cy="1410196"/>
          </a:xfrm>
        </p:spPr>
        <p:txBody>
          <a:bodyPr/>
          <a:lstStyle/>
          <a:p>
            <a:r>
              <a:rPr lang="en-IN" dirty="0">
                <a:solidFill>
                  <a:srgbClr val="C00000"/>
                </a:solidFill>
              </a:rPr>
              <a:t>What is cable network? </a:t>
            </a:r>
            <a:endParaRPr lang="en-US" dirty="0">
              <a:solidFill>
                <a:srgbClr val="C00000"/>
              </a:solidFill>
            </a:endParaRPr>
          </a:p>
        </p:txBody>
      </p:sp>
      <p:sp>
        <p:nvSpPr>
          <p:cNvPr id="3" name="Content Placeholder 2">
            <a:extLst>
              <a:ext uri="{FF2B5EF4-FFF2-40B4-BE49-F238E27FC236}">
                <a16:creationId xmlns:a16="http://schemas.microsoft.com/office/drawing/2014/main" id="{138C966A-F95C-346E-D910-1AA9CE1F74DA}"/>
              </a:ext>
            </a:extLst>
          </p:cNvPr>
          <p:cNvSpPr>
            <a:spLocks noGrp="1"/>
          </p:cNvSpPr>
          <p:nvPr>
            <p:ph idx="1"/>
          </p:nvPr>
        </p:nvSpPr>
        <p:spPr>
          <a:xfrm rot="10800000" flipV="1">
            <a:off x="812625" y="2014194"/>
            <a:ext cx="9585627" cy="3768348"/>
          </a:xfrm>
        </p:spPr>
        <p:txBody>
          <a:bodyPr>
            <a:normAutofit/>
          </a:bodyPr>
          <a:lstStyle/>
          <a:p>
            <a:r>
              <a:rPr lang="en-IN" sz="3600" dirty="0"/>
              <a:t>Networking cables are a type of networking hardware used to connect a network device to one or more other network devices, or to connect two or more devices to a single computer or network device.</a:t>
            </a:r>
            <a:endParaRPr lang="en-US" sz="3600" dirty="0"/>
          </a:p>
        </p:txBody>
      </p:sp>
    </p:spTree>
    <p:extLst>
      <p:ext uri="{BB962C8B-B14F-4D97-AF65-F5344CB8AC3E}">
        <p14:creationId xmlns:p14="http://schemas.microsoft.com/office/powerpoint/2010/main" val="246101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F6CB7E9-8180-01FE-A14A-A2787ED23F72}"/>
              </a:ext>
            </a:extLst>
          </p:cNvPr>
          <p:cNvPicPr>
            <a:picLocks noGrp="1" noChangeAspect="1"/>
          </p:cNvPicPr>
          <p:nvPr>
            <p:ph idx="1"/>
          </p:nvPr>
        </p:nvPicPr>
        <p:blipFill>
          <a:blip r:embed="rId2"/>
          <a:stretch>
            <a:fillRect/>
          </a:stretch>
        </p:blipFill>
        <p:spPr>
          <a:xfrm>
            <a:off x="123701" y="-222661"/>
            <a:ext cx="12068299" cy="7310745"/>
          </a:xfrm>
        </p:spPr>
      </p:pic>
    </p:spTree>
    <p:extLst>
      <p:ext uri="{BB962C8B-B14F-4D97-AF65-F5344CB8AC3E}">
        <p14:creationId xmlns:p14="http://schemas.microsoft.com/office/powerpoint/2010/main" val="378131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B830F-183C-4FDA-3BB3-1B98CCD1931D}"/>
              </a:ext>
            </a:extLst>
          </p:cNvPr>
          <p:cNvSpPr>
            <a:spLocks noGrp="1"/>
          </p:cNvSpPr>
          <p:nvPr>
            <p:ph type="title"/>
          </p:nvPr>
        </p:nvSpPr>
        <p:spPr>
          <a:xfrm>
            <a:off x="655618" y="463227"/>
            <a:ext cx="9804812" cy="1256222"/>
          </a:xfrm>
        </p:spPr>
        <p:txBody>
          <a:bodyPr>
            <a:normAutofit/>
          </a:bodyPr>
          <a:lstStyle/>
          <a:p>
            <a:r>
              <a:rPr lang="en-IN" sz="6000" dirty="0">
                <a:solidFill>
                  <a:srgbClr val="C00000"/>
                </a:solidFill>
              </a:rPr>
              <a:t>Coaxial Cable</a:t>
            </a:r>
            <a:endParaRPr lang="en-US" sz="6000" dirty="0">
              <a:solidFill>
                <a:srgbClr val="C00000"/>
              </a:solidFill>
            </a:endParaRPr>
          </a:p>
        </p:txBody>
      </p:sp>
      <p:sp>
        <p:nvSpPr>
          <p:cNvPr id="3" name="Content Placeholder 2">
            <a:extLst>
              <a:ext uri="{FF2B5EF4-FFF2-40B4-BE49-F238E27FC236}">
                <a16:creationId xmlns:a16="http://schemas.microsoft.com/office/drawing/2014/main" id="{36156CD8-A88C-38DC-C789-4E42501976BE}"/>
              </a:ext>
            </a:extLst>
          </p:cNvPr>
          <p:cNvSpPr>
            <a:spLocks noGrp="1"/>
          </p:cNvSpPr>
          <p:nvPr>
            <p:ph idx="1"/>
          </p:nvPr>
        </p:nvSpPr>
        <p:spPr>
          <a:xfrm>
            <a:off x="254825" y="1719449"/>
            <a:ext cx="5841175" cy="4649586"/>
          </a:xfrm>
        </p:spPr>
        <p:txBody>
          <a:bodyPr>
            <a:noAutofit/>
          </a:bodyPr>
          <a:lstStyle/>
          <a:p>
            <a:r>
              <a:rPr lang="en-IN" sz="2000" dirty="0"/>
              <a:t>Coaxial cables have a single copper conductor at the </a:t>
            </a:r>
            <a:r>
              <a:rPr lang="en-IN" sz="2000" dirty="0" err="1"/>
              <a:t>center</a:t>
            </a:r>
            <a:r>
              <a:rPr lang="en-IN" sz="2000" dirty="0"/>
              <a:t>, while a plastic layer provides insulation between the </a:t>
            </a:r>
            <a:r>
              <a:rPr lang="en-IN" sz="2000" dirty="0" err="1"/>
              <a:t>center</a:t>
            </a:r>
            <a:r>
              <a:rPr lang="en-IN" sz="2000" dirty="0"/>
              <a:t> conductor and braided metal shield. The metal shield blocks outside interference from fluorescent lights, motors, and other computers.
Coaxial cabling is highly resistant to signal obstruction, although it can be complex to install. It can handle greater cable lengths between network devices than twisted pair cables. The two types of coaxial cables are thick coaxial and thin coaxial.</a:t>
            </a:r>
            <a:endParaRPr lang="en-US" sz="2000" dirty="0"/>
          </a:p>
        </p:txBody>
      </p:sp>
      <p:pic>
        <p:nvPicPr>
          <p:cNvPr id="4" name="Picture 3">
            <a:extLst>
              <a:ext uri="{FF2B5EF4-FFF2-40B4-BE49-F238E27FC236}">
                <a16:creationId xmlns:a16="http://schemas.microsoft.com/office/drawing/2014/main" id="{46B20FFB-F988-B147-3D9E-D392DBCBA9D3}"/>
              </a:ext>
            </a:extLst>
          </p:cNvPr>
          <p:cNvPicPr>
            <a:picLocks noChangeAspect="1"/>
          </p:cNvPicPr>
          <p:nvPr/>
        </p:nvPicPr>
        <p:blipFill>
          <a:blip r:embed="rId2"/>
          <a:stretch>
            <a:fillRect/>
          </a:stretch>
        </p:blipFill>
        <p:spPr>
          <a:xfrm>
            <a:off x="6197435" y="1719449"/>
            <a:ext cx="5739740" cy="4675324"/>
          </a:xfrm>
          <a:prstGeom prst="rect">
            <a:avLst/>
          </a:prstGeom>
        </p:spPr>
      </p:pic>
    </p:spTree>
    <p:extLst>
      <p:ext uri="{BB962C8B-B14F-4D97-AF65-F5344CB8AC3E}">
        <p14:creationId xmlns:p14="http://schemas.microsoft.com/office/powerpoint/2010/main" val="16867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2535-A42D-8E83-3F86-DE473504C1D0}"/>
              </a:ext>
            </a:extLst>
          </p:cNvPr>
          <p:cNvSpPr>
            <a:spLocks noGrp="1"/>
          </p:cNvSpPr>
          <p:nvPr>
            <p:ph type="title"/>
          </p:nvPr>
        </p:nvSpPr>
        <p:spPr/>
        <p:txBody>
          <a:bodyPr/>
          <a:lstStyle/>
          <a:p>
            <a:r>
              <a:rPr lang="en-IN" dirty="0" err="1">
                <a:solidFill>
                  <a:srgbClr val="C00000"/>
                </a:solidFill>
              </a:rPr>
              <a:t>Fiber</a:t>
            </a:r>
            <a:r>
              <a:rPr lang="en-IN" dirty="0">
                <a:solidFill>
                  <a:srgbClr val="C00000"/>
                </a:solidFill>
              </a:rPr>
              <a:t> Optic Cable</a:t>
            </a:r>
            <a:endParaRPr lang="en-US" dirty="0">
              <a:solidFill>
                <a:srgbClr val="C00000"/>
              </a:solidFill>
            </a:endParaRPr>
          </a:p>
        </p:txBody>
      </p:sp>
      <p:sp>
        <p:nvSpPr>
          <p:cNvPr id="3" name="Content Placeholder 2">
            <a:extLst>
              <a:ext uri="{FF2B5EF4-FFF2-40B4-BE49-F238E27FC236}">
                <a16:creationId xmlns:a16="http://schemas.microsoft.com/office/drawing/2014/main" id="{4B0BCB2A-CC4F-BD82-291C-0A778FA728B0}"/>
              </a:ext>
            </a:extLst>
          </p:cNvPr>
          <p:cNvSpPr>
            <a:spLocks noGrp="1"/>
          </p:cNvSpPr>
          <p:nvPr>
            <p:ph idx="1"/>
          </p:nvPr>
        </p:nvSpPr>
        <p:spPr>
          <a:xfrm>
            <a:off x="556656" y="2014194"/>
            <a:ext cx="6172695" cy="4628566"/>
          </a:xfrm>
        </p:spPr>
        <p:txBody>
          <a:bodyPr>
            <a:normAutofit/>
          </a:bodyPr>
          <a:lstStyle/>
          <a:p>
            <a:r>
              <a:rPr lang="en-IN" sz="2400" dirty="0" err="1"/>
              <a:t>Fiber</a:t>
            </a:r>
            <a:r>
              <a:rPr lang="en-IN" sz="2400" dirty="0"/>
              <a:t> optic cables possess a </a:t>
            </a:r>
            <a:r>
              <a:rPr lang="en-IN" sz="2400" dirty="0" err="1"/>
              <a:t>center</a:t>
            </a:r>
            <a:r>
              <a:rPr lang="en-IN" sz="2400" dirty="0"/>
              <a:t> glass core surrounded by multiple layers of protective materials. They avoid electrical obstruction by transmitting light instead of electronic signals, making them perfect for environments with large amounts of electrical interference. </a:t>
            </a:r>
            <a:r>
              <a:rPr lang="en-IN" sz="2400" dirty="0" err="1"/>
              <a:t>Fiber</a:t>
            </a:r>
            <a:r>
              <a:rPr lang="en-IN" sz="2400" dirty="0"/>
              <a:t> optic cables have become the standard for connecting networks across buildings because of their resistance to moisture and lighting</a:t>
            </a:r>
            <a:endParaRPr lang="en-US" sz="2400" dirty="0"/>
          </a:p>
        </p:txBody>
      </p:sp>
      <p:pic>
        <p:nvPicPr>
          <p:cNvPr id="4" name="Picture 3">
            <a:extLst>
              <a:ext uri="{FF2B5EF4-FFF2-40B4-BE49-F238E27FC236}">
                <a16:creationId xmlns:a16="http://schemas.microsoft.com/office/drawing/2014/main" id="{0FBD72D4-9758-3FC5-7CC1-A7D9856A45F1}"/>
              </a:ext>
            </a:extLst>
          </p:cNvPr>
          <p:cNvPicPr>
            <a:picLocks noChangeAspect="1"/>
          </p:cNvPicPr>
          <p:nvPr/>
        </p:nvPicPr>
        <p:blipFill>
          <a:blip r:embed="rId2"/>
          <a:stretch>
            <a:fillRect/>
          </a:stretch>
        </p:blipFill>
        <p:spPr>
          <a:xfrm>
            <a:off x="6729351" y="2014194"/>
            <a:ext cx="4992584" cy="4628565"/>
          </a:xfrm>
          <a:prstGeom prst="rect">
            <a:avLst/>
          </a:prstGeom>
        </p:spPr>
      </p:pic>
    </p:spTree>
    <p:extLst>
      <p:ext uri="{BB962C8B-B14F-4D97-AF65-F5344CB8AC3E}">
        <p14:creationId xmlns:p14="http://schemas.microsoft.com/office/powerpoint/2010/main" val="382945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BF3F-CEA6-438E-E156-FCD17617034D}"/>
              </a:ext>
            </a:extLst>
          </p:cNvPr>
          <p:cNvSpPr>
            <a:spLocks noGrp="1"/>
          </p:cNvSpPr>
          <p:nvPr>
            <p:ph type="title"/>
          </p:nvPr>
        </p:nvSpPr>
        <p:spPr>
          <a:xfrm>
            <a:off x="1066800" y="642594"/>
            <a:ext cx="7777843" cy="1151075"/>
          </a:xfrm>
        </p:spPr>
        <p:txBody>
          <a:bodyPr>
            <a:noAutofit/>
          </a:bodyPr>
          <a:lstStyle/>
          <a:p>
            <a:r>
              <a:rPr lang="en-IN" sz="5400" dirty="0">
                <a:solidFill>
                  <a:srgbClr val="C00000"/>
                </a:solidFill>
              </a:rPr>
              <a:t>Shielded Twisted Pair (STP) Cable</a:t>
            </a:r>
            <a:endParaRPr lang="en-US" sz="5400" dirty="0">
              <a:solidFill>
                <a:srgbClr val="C00000"/>
              </a:solidFill>
            </a:endParaRPr>
          </a:p>
        </p:txBody>
      </p:sp>
      <p:sp>
        <p:nvSpPr>
          <p:cNvPr id="3" name="Content Placeholder 2">
            <a:extLst>
              <a:ext uri="{FF2B5EF4-FFF2-40B4-BE49-F238E27FC236}">
                <a16:creationId xmlns:a16="http://schemas.microsoft.com/office/drawing/2014/main" id="{F0C4BEA0-B98B-4A8D-FF61-D915A6F04933}"/>
              </a:ext>
            </a:extLst>
          </p:cNvPr>
          <p:cNvSpPr>
            <a:spLocks noGrp="1"/>
          </p:cNvSpPr>
          <p:nvPr>
            <p:ph idx="1"/>
          </p:nvPr>
        </p:nvSpPr>
        <p:spPr>
          <a:xfrm>
            <a:off x="247403" y="2078380"/>
            <a:ext cx="6914903" cy="4539640"/>
          </a:xfrm>
        </p:spPr>
        <p:txBody>
          <a:bodyPr>
            <a:normAutofit/>
          </a:bodyPr>
          <a:lstStyle/>
          <a:p>
            <a:r>
              <a:rPr lang="en-IN" sz="2000" dirty="0"/>
              <a:t>Often referred to colloquially as simply </a:t>
            </a:r>
            <a:r>
              <a:rPr lang="en-IN" sz="2000" dirty="0" err="1"/>
              <a:t>ethernet</a:t>
            </a:r>
            <a:r>
              <a:rPr lang="en-IN" sz="2000" dirty="0"/>
              <a:t> cables, STP cables employ a special type of copper telephone wiring used for business installations. An external shield functioning as a ground is added to the standard twisted pair of telephone wires. 
Shielded twisted pair cables can be perfect if you want to set up cables in an area with potential interference and risks to an unshielded twisted pair cable’s electrical current. Shielded twisted pair cables can also help to expand the distance between the cables.</a:t>
            </a:r>
            <a:endParaRPr lang="en-US" sz="2000" dirty="0"/>
          </a:p>
        </p:txBody>
      </p:sp>
      <p:pic>
        <p:nvPicPr>
          <p:cNvPr id="4" name="Picture 3">
            <a:extLst>
              <a:ext uri="{FF2B5EF4-FFF2-40B4-BE49-F238E27FC236}">
                <a16:creationId xmlns:a16="http://schemas.microsoft.com/office/drawing/2014/main" id="{C6AECF8D-953E-7839-BB99-3B3609384B58}"/>
              </a:ext>
            </a:extLst>
          </p:cNvPr>
          <p:cNvPicPr>
            <a:picLocks noChangeAspect="1"/>
          </p:cNvPicPr>
          <p:nvPr/>
        </p:nvPicPr>
        <p:blipFill>
          <a:blip r:embed="rId2"/>
          <a:stretch>
            <a:fillRect/>
          </a:stretch>
        </p:blipFill>
        <p:spPr>
          <a:xfrm>
            <a:off x="6961909" y="1838958"/>
            <a:ext cx="4868884" cy="4779061"/>
          </a:xfrm>
          <a:prstGeom prst="rect">
            <a:avLst/>
          </a:prstGeom>
        </p:spPr>
      </p:pic>
    </p:spTree>
    <p:extLst>
      <p:ext uri="{BB962C8B-B14F-4D97-AF65-F5344CB8AC3E}">
        <p14:creationId xmlns:p14="http://schemas.microsoft.com/office/powerpoint/2010/main" val="462892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6EA0-1051-3342-88A8-FFFAEEFEFA59}"/>
              </a:ext>
            </a:extLst>
          </p:cNvPr>
          <p:cNvSpPr>
            <a:spLocks noGrp="1"/>
          </p:cNvSpPr>
          <p:nvPr>
            <p:ph type="title"/>
          </p:nvPr>
        </p:nvSpPr>
        <p:spPr>
          <a:xfrm>
            <a:off x="1066800" y="642594"/>
            <a:ext cx="7938655" cy="1460526"/>
          </a:xfrm>
        </p:spPr>
        <p:txBody>
          <a:bodyPr>
            <a:noAutofit/>
          </a:bodyPr>
          <a:lstStyle/>
          <a:p>
            <a:r>
              <a:rPr lang="en-IN" sz="5400" dirty="0">
                <a:solidFill>
                  <a:srgbClr val="C00000"/>
                </a:solidFill>
              </a:rPr>
              <a:t>Unshielded Twisted Pair (UTP) Cable</a:t>
            </a:r>
            <a:endParaRPr lang="en-US" sz="5400" dirty="0">
              <a:solidFill>
                <a:srgbClr val="C00000"/>
              </a:solidFill>
            </a:endParaRPr>
          </a:p>
        </p:txBody>
      </p:sp>
      <p:sp>
        <p:nvSpPr>
          <p:cNvPr id="3" name="Content Placeholder 2">
            <a:extLst>
              <a:ext uri="{FF2B5EF4-FFF2-40B4-BE49-F238E27FC236}">
                <a16:creationId xmlns:a16="http://schemas.microsoft.com/office/drawing/2014/main" id="{B364B9D3-E289-DBCF-2210-5EB0DB4CD5D4}"/>
              </a:ext>
            </a:extLst>
          </p:cNvPr>
          <p:cNvSpPr>
            <a:spLocks noGrp="1"/>
          </p:cNvSpPr>
          <p:nvPr>
            <p:ph idx="1"/>
          </p:nvPr>
        </p:nvSpPr>
        <p:spPr>
          <a:xfrm>
            <a:off x="1066800" y="2437113"/>
            <a:ext cx="4747162" cy="4205646"/>
          </a:xfrm>
        </p:spPr>
        <p:txBody>
          <a:bodyPr>
            <a:normAutofit/>
          </a:bodyPr>
          <a:lstStyle/>
          <a:p>
            <a:r>
              <a:rPr lang="en-IN" sz="2000" dirty="0"/>
              <a:t>Unshielded twisted pair (UTP) cables are broadly used in the telecommunications and computer industries as </a:t>
            </a:r>
            <a:r>
              <a:rPr lang="en-IN" sz="2000" dirty="0" err="1"/>
              <a:t>ethernet</a:t>
            </a:r>
            <a:r>
              <a:rPr lang="en-IN" sz="2000" dirty="0"/>
              <a:t> cables and telephone wires. In a UTP cable, conductors forming a single circuit are twisted around one another to cancel out electromagnetic interference (EMI) from external sources</a:t>
            </a:r>
            <a:endParaRPr lang="en-US" sz="2000" dirty="0"/>
          </a:p>
        </p:txBody>
      </p:sp>
      <p:pic>
        <p:nvPicPr>
          <p:cNvPr id="4" name="Picture 3">
            <a:extLst>
              <a:ext uri="{FF2B5EF4-FFF2-40B4-BE49-F238E27FC236}">
                <a16:creationId xmlns:a16="http://schemas.microsoft.com/office/drawing/2014/main" id="{1C074A96-24C3-1F77-C3D4-4D8F25FF7E53}"/>
              </a:ext>
            </a:extLst>
          </p:cNvPr>
          <p:cNvPicPr>
            <a:picLocks noChangeAspect="1"/>
          </p:cNvPicPr>
          <p:nvPr/>
        </p:nvPicPr>
        <p:blipFill>
          <a:blip r:embed="rId2"/>
          <a:stretch>
            <a:fillRect/>
          </a:stretch>
        </p:blipFill>
        <p:spPr>
          <a:xfrm>
            <a:off x="5925293" y="2437112"/>
            <a:ext cx="5801590" cy="3921825"/>
          </a:xfrm>
          <a:prstGeom prst="rect">
            <a:avLst/>
          </a:prstGeom>
        </p:spPr>
      </p:pic>
    </p:spTree>
    <p:extLst>
      <p:ext uri="{BB962C8B-B14F-4D97-AF65-F5344CB8AC3E}">
        <p14:creationId xmlns:p14="http://schemas.microsoft.com/office/powerpoint/2010/main" val="3519424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Savon</vt:lpstr>
      <vt:lpstr>Different  Type  of cable network</vt:lpstr>
      <vt:lpstr>What is cable network? </vt:lpstr>
      <vt:lpstr>PowerPoint Presentation</vt:lpstr>
      <vt:lpstr>Coaxial Cable</vt:lpstr>
      <vt:lpstr>Fiber Optic Cable</vt:lpstr>
      <vt:lpstr>Shielded Twisted Pair (STP) Cable</vt:lpstr>
      <vt:lpstr>Unshielded Twisted Pair (UTP) Cable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  of cable network</dc:title>
  <dc:creator>roypuja442504@gmail.com</dc:creator>
  <cp:lastModifiedBy>roypuja442504@gmail.com</cp:lastModifiedBy>
  <cp:revision>5</cp:revision>
  <dcterms:created xsi:type="dcterms:W3CDTF">2024-03-12T09:46:56Z</dcterms:created>
  <dcterms:modified xsi:type="dcterms:W3CDTF">2024-03-12T11:50:38Z</dcterms:modified>
</cp:coreProperties>
</file>