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3029"/>
    <a:srgbClr val="F8A05E"/>
    <a:srgbClr val="64031B"/>
    <a:srgbClr val="F78E3E"/>
    <a:srgbClr val="8747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5" d="100"/>
          <a:sy n="45" d="100"/>
        </p:scale>
        <p:origin x="78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4B5D-B8AA-4C5B-9A95-6EE97B4EF3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B51C-8DAD-44FA-8912-8BCB710A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437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4B5D-B8AA-4C5B-9A95-6EE97B4EF3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B51C-8DAD-44FA-8912-8BCB710A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6208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4B5D-B8AA-4C5B-9A95-6EE97B4EF3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B51C-8DAD-44FA-8912-8BCB710A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673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4B5D-B8AA-4C5B-9A95-6EE97B4EF3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B51C-8DAD-44FA-8912-8BCB710A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797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82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82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4B5D-B8AA-4C5B-9A95-6EE97B4EF3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B51C-8DAD-44FA-8912-8BCB710A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12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4B5D-B8AA-4C5B-9A95-6EE97B4EF3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B51C-8DAD-44FA-8912-8BCB710A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426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4B5D-B8AA-4C5B-9A95-6EE97B4EF3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B51C-8DAD-44FA-8912-8BCB710A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8979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4B5D-B8AA-4C5B-9A95-6EE97B4EF3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B51C-8DAD-44FA-8912-8BCB710A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800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4B5D-B8AA-4C5B-9A95-6EE97B4EF3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B51C-8DAD-44FA-8912-8BCB710A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4616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4B5D-B8AA-4C5B-9A95-6EE97B4EF3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B51C-8DAD-44FA-8912-8BCB710A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506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74B5D-B8AA-4C5B-9A95-6EE97B4EF3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65B51C-8DAD-44FA-8912-8BCB710A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453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374B5D-B8AA-4C5B-9A95-6EE97B4EF38C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65B51C-8DAD-44FA-8912-8BCB710A5E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0601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0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4E24A0-D20A-1093-DD6B-802EE311598A}"/>
              </a:ext>
            </a:extLst>
          </p:cNvPr>
          <p:cNvSpPr txBox="1"/>
          <p:nvPr/>
        </p:nvSpPr>
        <p:spPr>
          <a:xfrm>
            <a:off x="5300133" y="4018508"/>
            <a:ext cx="11751733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dirty="0">
                <a:solidFill>
                  <a:srgbClr val="64031B"/>
                </a:solidFill>
                <a:latin typeface="Lucida Calligraphy" panose="03010101010101010101" pitchFamily="66" charset="0"/>
              </a:rPr>
              <a:t>WISHING YOU A PROSPEROUS DIWALI</a:t>
            </a:r>
            <a:endParaRPr lang="en-IN" sz="8800" b="1" dirty="0">
              <a:solidFill>
                <a:srgbClr val="64031B"/>
              </a:solidFill>
              <a:latin typeface="Lucida Calligraphy" panose="03010101010101010101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908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5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Lucida Calligraphy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TRISHIT</dc:creator>
  <cp:lastModifiedBy>TRISHIT</cp:lastModifiedBy>
  <cp:revision>1</cp:revision>
  <dcterms:created xsi:type="dcterms:W3CDTF">2025-08-05T05:54:13Z</dcterms:created>
  <dcterms:modified xsi:type="dcterms:W3CDTF">2025-08-05T06:14:18Z</dcterms:modified>
</cp:coreProperties>
</file>