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2BE-DE5A-4621-98FC-6A060DCC27F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37DFD1-212C-4118-BDFF-6C35F2305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15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2BE-DE5A-4621-98FC-6A060DCC27F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DFD1-212C-4118-BDFF-6C35F23059B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4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2BE-DE5A-4621-98FC-6A060DCC27F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DFD1-212C-4118-BDFF-6C35F2305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7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2BE-DE5A-4621-98FC-6A060DCC27F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DFD1-212C-4118-BDFF-6C35F23059B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3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2BE-DE5A-4621-98FC-6A060DCC27F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DFD1-212C-4118-BDFF-6C35F2305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90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2BE-DE5A-4621-98FC-6A060DCC27F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DFD1-212C-4118-BDFF-6C35F23059B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87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2BE-DE5A-4621-98FC-6A060DCC27F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DFD1-212C-4118-BDFF-6C35F23059B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6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2BE-DE5A-4621-98FC-6A060DCC27F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DFD1-212C-4118-BDFF-6C35F23059B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2BE-DE5A-4621-98FC-6A060DCC27F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DFD1-212C-4118-BDFF-6C35F23059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09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D22BE-DE5A-4621-98FC-6A060DCC27F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DFD1-212C-4118-BDFF-6C35F2305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4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A1D22BE-DE5A-4621-98FC-6A060DCC27F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7DFD1-212C-4118-BDFF-6C35F23059B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61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D22BE-DE5A-4621-98FC-6A060DCC27F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37DFD1-212C-4118-BDFF-6C35F23059B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9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gate with towers&#10;&#10;AI-generated content may be incorrect.">
            <a:extLst>
              <a:ext uri="{FF2B5EF4-FFF2-40B4-BE49-F238E27FC236}">
                <a16:creationId xmlns:a16="http://schemas.microsoft.com/office/drawing/2014/main" id="{682638E1-3ECD-5C41-F7EF-728001FA9B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6" b="9482"/>
          <a:stretch>
            <a:fillRect/>
          </a:stretch>
        </p:blipFill>
        <p:spPr>
          <a:xfrm>
            <a:off x="0" y="0"/>
            <a:ext cx="12191980" cy="6121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795888-E1A8-18F7-9F55-20D19D254F36}"/>
              </a:ext>
            </a:extLst>
          </p:cNvPr>
          <p:cNvSpPr/>
          <p:nvPr/>
        </p:nvSpPr>
        <p:spPr>
          <a:xfrm>
            <a:off x="2807317" y="506121"/>
            <a:ext cx="6577345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VOICE OF AMU</a:t>
            </a:r>
            <a:endParaRPr lang="en-US" sz="5400" b="1" spc="50" dirty="0">
              <a:ln w="0"/>
              <a:solidFill>
                <a:schemeClr val="bg2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314ED-4882-C0EA-43B2-A6EB2F85277E}"/>
              </a:ext>
            </a:extLst>
          </p:cNvPr>
          <p:cNvSpPr txBox="1"/>
          <p:nvPr/>
        </p:nvSpPr>
        <p:spPr>
          <a:xfrm>
            <a:off x="4482657" y="3167390"/>
            <a:ext cx="3575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August 2025 Edition</a:t>
            </a:r>
            <a:endParaRPr lang="en-IN" sz="28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BE271-29D0-16D8-0F03-2287CE96C462}"/>
              </a:ext>
            </a:extLst>
          </p:cNvPr>
          <p:cNvSpPr txBox="1"/>
          <p:nvPr/>
        </p:nvSpPr>
        <p:spPr>
          <a:xfrm>
            <a:off x="564204" y="4319081"/>
            <a:ext cx="47039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What’s inside:</a:t>
            </a:r>
          </a:p>
          <a:p>
            <a:r>
              <a:rPr lang="en-GB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Campus Vibes Captured: Photo Gallery Inside</a:t>
            </a:r>
          </a:p>
          <a:p>
            <a:r>
              <a:rPr lang="en-GB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Words That Matter: Creative Writing From Students</a:t>
            </a:r>
          </a:p>
          <a:p>
            <a:r>
              <a:rPr lang="en-IN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AMU Sports Round-Up: Who Smashed It This Year</a:t>
            </a:r>
          </a:p>
          <a:p>
            <a:r>
              <a:rPr lang="en-IN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- Letters to the Editor: You Said It!</a:t>
            </a:r>
          </a:p>
          <a:p>
            <a:r>
              <a:rPr lang="en-IN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many more…</a:t>
            </a:r>
          </a:p>
        </p:txBody>
      </p:sp>
    </p:spTree>
    <p:extLst>
      <p:ext uri="{BB962C8B-B14F-4D97-AF65-F5344CB8AC3E}">
        <p14:creationId xmlns:p14="http://schemas.microsoft.com/office/powerpoint/2010/main" val="27430123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</TotalTime>
  <Words>51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TRISHIT</dc:creator>
  <cp:lastModifiedBy>TRISHIT</cp:lastModifiedBy>
  <cp:revision>1</cp:revision>
  <dcterms:created xsi:type="dcterms:W3CDTF">2025-08-05T06:29:09Z</dcterms:created>
  <dcterms:modified xsi:type="dcterms:W3CDTF">2025-08-05T07:14:24Z</dcterms:modified>
</cp:coreProperties>
</file>