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26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AF27E-3D39-4B54-9671-7E0A6DCB75C3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DBB85-9511-4054-B4C4-5AC1C1EA2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32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105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24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75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8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25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01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02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55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99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73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0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80908-60D3-43F3-9E3B-02D2245ED9C7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C54857-4FB1-454E-9E6F-8D3AB9FEFA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67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865D13-98F0-E079-15B2-700D735DDCB2}"/>
              </a:ext>
            </a:extLst>
          </p:cNvPr>
          <p:cNvSpPr txBox="1"/>
          <p:nvPr/>
        </p:nvSpPr>
        <p:spPr>
          <a:xfrm>
            <a:off x="485886" y="526473"/>
            <a:ext cx="58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  <a:latin typeface="Candara" panose="020E0502030303020204" pitchFamily="34" charset="0"/>
              </a:rPr>
              <a:t>Department of Computer Science Presents</a:t>
            </a:r>
            <a:endParaRPr lang="en-IN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14EF69-1315-641B-C7AC-BD133A072AC7}"/>
              </a:ext>
            </a:extLst>
          </p:cNvPr>
          <p:cNvSpPr/>
          <p:nvPr/>
        </p:nvSpPr>
        <p:spPr>
          <a:xfrm>
            <a:off x="1011381" y="1512608"/>
            <a:ext cx="5029202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IT FEST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FE9126-5DBA-692A-0BB2-F6BF818A7B34}"/>
              </a:ext>
            </a:extLst>
          </p:cNvPr>
          <p:cNvSpPr txBox="1"/>
          <p:nvPr/>
        </p:nvSpPr>
        <p:spPr>
          <a:xfrm>
            <a:off x="1253437" y="2547934"/>
            <a:ext cx="454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Ultimate Tech Carnival</a:t>
            </a:r>
            <a:endParaRPr lang="en-IN" sz="2800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39A92-DC38-4D2F-C276-7674267CE496}"/>
              </a:ext>
            </a:extLst>
          </p:cNvPr>
          <p:cNvSpPr txBox="1"/>
          <p:nvPr/>
        </p:nvSpPr>
        <p:spPr>
          <a:xfrm>
            <a:off x="1941028" y="3820409"/>
            <a:ext cx="2845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</a:rPr>
              <a:t>       </a:t>
            </a:r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Date and Time:</a:t>
            </a:r>
            <a:b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    August 15</a:t>
            </a:r>
            <a:r>
              <a:rPr lang="en-GB" sz="2400" i="1" baseline="30000" dirty="0">
                <a:solidFill>
                  <a:schemeClr val="bg1"/>
                </a:solidFill>
                <a:latin typeface="Candara" panose="020E0502030303020204" pitchFamily="34" charset="0"/>
              </a:rPr>
              <a:t>th</a:t>
            </a:r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, 2025</a:t>
            </a:r>
            <a:b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10:00 AM TO 5:00 PM</a:t>
            </a:r>
            <a:endParaRPr lang="en-IN" sz="24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A07361-CA77-689D-7B0A-BFE445955167}"/>
              </a:ext>
            </a:extLst>
          </p:cNvPr>
          <p:cNvSpPr txBox="1"/>
          <p:nvPr/>
        </p:nvSpPr>
        <p:spPr>
          <a:xfrm>
            <a:off x="1615843" y="5280574"/>
            <a:ext cx="3626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                    Venue: </a:t>
            </a:r>
            <a:b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400" i="1" dirty="0">
                <a:solidFill>
                  <a:schemeClr val="bg1"/>
                </a:solidFill>
                <a:latin typeface="Candara" panose="020E0502030303020204" pitchFamily="34" charset="0"/>
              </a:rPr>
              <a:t>Main Seminar Hall, CS Block</a:t>
            </a:r>
            <a:endParaRPr lang="en-IN" sz="2400" i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B10916-6D2E-05A5-945D-F7A055BDE636}"/>
              </a:ext>
            </a:extLst>
          </p:cNvPr>
          <p:cNvSpPr txBox="1"/>
          <p:nvPr/>
        </p:nvSpPr>
        <p:spPr>
          <a:xfrm>
            <a:off x="749122" y="6371407"/>
            <a:ext cx="29102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Events Preview: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Hackathon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LAN Gaming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Quiz-o-Tech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Blind Coding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Meme War</a:t>
            </a:r>
            <a:b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</a:br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- Web Design Showdow</a:t>
            </a:r>
            <a:r>
              <a:rPr lang="en-GB" sz="2000" dirty="0">
                <a:solidFill>
                  <a:schemeClr val="bg1"/>
                </a:solidFill>
              </a:rPr>
              <a:t>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0A0939-ABB1-31AB-C87C-F18EF0FE5055}"/>
              </a:ext>
            </a:extLst>
          </p:cNvPr>
          <p:cNvSpPr txBox="1"/>
          <p:nvPr/>
        </p:nvSpPr>
        <p:spPr>
          <a:xfrm>
            <a:off x="733390" y="9048540"/>
            <a:ext cx="5391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  <a:latin typeface="Candara" panose="020E0502030303020204" pitchFamily="34" charset="0"/>
              </a:rPr>
              <a:t>Contact Us: itfestamu.in | Aakash: - 7898XXXXXX</a:t>
            </a:r>
            <a:endParaRPr lang="en-IN" sz="20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12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76</Words>
  <Application>Microsoft Office PowerPoint</Application>
  <PresentationFormat>A4 Paper (210x297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Candara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TRISHIT</dc:creator>
  <cp:lastModifiedBy>TRISHIT</cp:lastModifiedBy>
  <cp:revision>1</cp:revision>
  <dcterms:created xsi:type="dcterms:W3CDTF">2025-08-05T12:26:37Z</dcterms:created>
  <dcterms:modified xsi:type="dcterms:W3CDTF">2025-08-05T12:57:52Z</dcterms:modified>
</cp:coreProperties>
</file>