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5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hlashah04@outlook.com" userId="bfe49867eebb9e70" providerId="LiveId" clId="{3238C924-F700-4401-86B2-01806D1D5185}"/>
    <pc:docChg chg="custSel modSld">
      <pc:chgData name="trishlashah04@outlook.com" userId="bfe49867eebb9e70" providerId="LiveId" clId="{3238C924-F700-4401-86B2-01806D1D5185}" dt="2023-01-20T04:03:04.498" v="3" actId="478"/>
      <pc:docMkLst>
        <pc:docMk/>
      </pc:docMkLst>
      <pc:sldChg chg="delSp mod">
        <pc:chgData name="trishlashah04@outlook.com" userId="bfe49867eebb9e70" providerId="LiveId" clId="{3238C924-F700-4401-86B2-01806D1D5185}" dt="2023-01-20T04:02:55.473" v="1" actId="478"/>
        <pc:sldMkLst>
          <pc:docMk/>
          <pc:sldMk cId="3435077016" sldId="259"/>
        </pc:sldMkLst>
        <pc:spChg chg="del">
          <ac:chgData name="trishlashah04@outlook.com" userId="bfe49867eebb9e70" providerId="LiveId" clId="{3238C924-F700-4401-86B2-01806D1D5185}" dt="2023-01-20T04:02:55.473" v="1" actId="478"/>
          <ac:spMkLst>
            <pc:docMk/>
            <pc:sldMk cId="3435077016" sldId="259"/>
            <ac:spMk id="2" creationId="{DA884D8B-635B-7402-1437-04A104C24B54}"/>
          </ac:spMkLst>
        </pc:spChg>
        <pc:spChg chg="del">
          <ac:chgData name="trishlashah04@outlook.com" userId="bfe49867eebb9e70" providerId="LiveId" clId="{3238C924-F700-4401-86B2-01806D1D5185}" dt="2023-01-20T04:02:52.716" v="0" actId="478"/>
          <ac:spMkLst>
            <pc:docMk/>
            <pc:sldMk cId="3435077016" sldId="259"/>
            <ac:spMk id="3" creationId="{FAD9BE9C-B5EA-5DA0-9156-6E05D3882992}"/>
          </ac:spMkLst>
        </pc:spChg>
      </pc:sldChg>
      <pc:sldChg chg="delSp mod">
        <pc:chgData name="trishlashah04@outlook.com" userId="bfe49867eebb9e70" providerId="LiveId" clId="{3238C924-F700-4401-86B2-01806D1D5185}" dt="2023-01-20T04:03:04.498" v="3" actId="478"/>
        <pc:sldMkLst>
          <pc:docMk/>
          <pc:sldMk cId="3418206844" sldId="280"/>
        </pc:sldMkLst>
        <pc:spChg chg="del">
          <ac:chgData name="trishlashah04@outlook.com" userId="bfe49867eebb9e70" providerId="LiveId" clId="{3238C924-F700-4401-86B2-01806D1D5185}" dt="2023-01-20T04:03:01.150" v="2" actId="478"/>
          <ac:spMkLst>
            <pc:docMk/>
            <pc:sldMk cId="3418206844" sldId="280"/>
            <ac:spMk id="4" creationId="{90EE3569-F451-360A-870F-C2F3992E9A8C}"/>
          </ac:spMkLst>
        </pc:spChg>
        <pc:spChg chg="del">
          <ac:chgData name="trishlashah04@outlook.com" userId="bfe49867eebb9e70" providerId="LiveId" clId="{3238C924-F700-4401-86B2-01806D1D5185}" dt="2023-01-20T04:03:04.498" v="3" actId="478"/>
          <ac:spMkLst>
            <pc:docMk/>
            <pc:sldMk cId="3418206844" sldId="280"/>
            <ac:spMk id="5" creationId="{79E5D029-257A-C084-D723-B5E115AFE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Helmet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Created by: Trishla Shah</a:t>
            </a:r>
          </a:p>
          <a:p>
            <a:r>
              <a:rPr lang="en-US" dirty="0"/>
              <a:t>Branch : CS12</a:t>
            </a:r>
          </a:p>
          <a:p>
            <a:r>
              <a:rPr lang="en-US" dirty="0"/>
              <a:t>Roll No.:CS20</a:t>
            </a:r>
          </a:p>
          <a:p>
            <a:r>
              <a:rPr lang="en-US" dirty="0"/>
              <a:t>Subject: ESFP</a:t>
            </a:r>
          </a:p>
          <a:p>
            <a:r>
              <a:rPr lang="en-US" dirty="0"/>
              <a:t>PID:760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08005"/>
              </p:ext>
            </p:extLst>
          </p:nvPr>
        </p:nvGraphicFramePr>
        <p:xfrm>
          <a:off x="7791450" y="1169988"/>
          <a:ext cx="4132263" cy="2885645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CHALLENGES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IMPACT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OUTPUT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in recent times youth should be prevented to rash drive. There’s a lot of mishaps happening</a:t>
            </a:r>
          </a:p>
          <a:p>
            <a:r>
              <a:rPr lang="en-US" dirty="0"/>
              <a:t>Everywhere so to prevent that we have introduced smart helmet. </a:t>
            </a:r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have introduced smart features like SOS Emergency and helmet wear detection to help with the safety of our clients</a:t>
            </a:r>
          </a:p>
          <a:p>
            <a:endParaRPr lang="en-US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{5020B7B0-3687-45A7-9D5F-F0542B7BF4E2}tf11964407_win32</Template>
  <TotalTime>18</TotalTime>
  <Words>83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Smart Helmet</vt:lpstr>
      <vt:lpstr>agenda</vt:lpstr>
      <vt:lpstr>Challenges</vt:lpstr>
      <vt:lpstr>Impact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trishlashah04@outlook.com</dc:creator>
  <cp:lastModifiedBy>trishlashah04@outlook.com</cp:lastModifiedBy>
  <cp:revision>1</cp:revision>
  <dcterms:created xsi:type="dcterms:W3CDTF">2023-01-20T03:44:52Z</dcterms:created>
  <dcterms:modified xsi:type="dcterms:W3CDTF">2023-01-20T04:03:10Z</dcterms:modified>
</cp:coreProperties>
</file>