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handoutMasterIdLst>
    <p:handoutMasterId r:id="rId17"/>
  </p:handoutMasterIdLst>
  <p:sldIdLst>
    <p:sldId id="256" r:id="rId2"/>
    <p:sldId id="269" r:id="rId3"/>
    <p:sldId id="271" r:id="rId4"/>
    <p:sldId id="272" r:id="rId5"/>
    <p:sldId id="274" r:id="rId6"/>
    <p:sldId id="279" r:id="rId7"/>
    <p:sldId id="275" r:id="rId8"/>
    <p:sldId id="278" r:id="rId9"/>
    <p:sldId id="280" r:id="rId10"/>
    <p:sldId id="281" r:id="rId11"/>
    <p:sldId id="282" r:id="rId12"/>
    <p:sldId id="284" r:id="rId13"/>
    <p:sldId id="283"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3F3F3F"/>
    <a:srgbClr val="014067"/>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8889" autoAdjust="0"/>
  </p:normalViewPr>
  <p:slideViewPr>
    <p:cSldViewPr snapToGrid="0" showGuides="1">
      <p:cViewPr varScale="1">
        <p:scale>
          <a:sx n="76" d="100"/>
          <a:sy n="76" d="100"/>
        </p:scale>
        <p:origin x="946" y="6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IN" smtClean="0"/>
              <a:t>09-04-2019</a:t>
            </a:fld>
            <a:endParaRPr lang="en-IN"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IN" smtClean="0"/>
              <a:t>‹#›</a:t>
            </a:fld>
            <a:endParaRPr lang="en-IN"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IN" smtClean="0"/>
              <a:t>09-04-2019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IN" smtClean="0"/>
              <a:t>‹#›</a:t>
            </a:fld>
            <a:endParaRPr lang="en-IN"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introducing ourselves, give a quick summary about the case (i.e. – Today we are here to present the evidence found against Perry Winkler, a suspected drug dealer. As we go over our findings, we will also provide our methodology and conclude with any additional evidence we believe may </a:t>
            </a:r>
            <a:r>
              <a:rPr lang="en-US" dirty="0" err="1"/>
              <a:t>assit</a:t>
            </a:r>
            <a:r>
              <a:rPr lang="en-US" dirty="0"/>
              <a:t> the LMPD with this investigation.</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1</a:t>
            </a:fld>
            <a:endParaRPr lang="en-IN" dirty="0"/>
          </a:p>
        </p:txBody>
      </p:sp>
    </p:spTree>
    <p:extLst>
      <p:ext uri="{BB962C8B-B14F-4D97-AF65-F5344CB8AC3E}">
        <p14:creationId xmlns:p14="http://schemas.microsoft.com/office/powerpoint/2010/main" val="3323596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given an already imaged hard drive to find data that could help discover Perry Winkler’s whereabouts. The first step we took was to confirm that this hard drive could be associated with Perry Winkler in any way. </a:t>
            </a:r>
          </a:p>
          <a:p>
            <a:r>
              <a:rPr lang="en-US" dirty="0"/>
              <a:t>Using [tools listed] we were able to confirm that the user and owner of the computer is Perry Winkler. [Evidence]. This is the only non-built in account on the system. </a:t>
            </a:r>
            <a:r>
              <a:rPr lang="en-US" dirty="0" err="1"/>
              <a:t>RegRipper</a:t>
            </a:r>
            <a:r>
              <a:rPr lang="en-US" dirty="0"/>
              <a:t> confirmed the account creation date.</a:t>
            </a:r>
          </a:p>
        </p:txBody>
      </p:sp>
      <p:sp>
        <p:nvSpPr>
          <p:cNvPr id="4" name="Slide Number Placeholder 3"/>
          <p:cNvSpPr>
            <a:spLocks noGrp="1"/>
          </p:cNvSpPr>
          <p:nvPr>
            <p:ph type="sldNum" sz="quarter" idx="10"/>
          </p:nvPr>
        </p:nvSpPr>
        <p:spPr/>
        <p:txBody>
          <a:bodyPr/>
          <a:lstStyle/>
          <a:p>
            <a:fld id="{79230CFA-805A-4FD3-B3A0-DAAA5993DA17}" type="slidenum">
              <a:rPr lang="en-IN" smtClean="0"/>
              <a:t>2</a:t>
            </a:fld>
            <a:endParaRPr lang="en-IN" dirty="0"/>
          </a:p>
        </p:txBody>
      </p:sp>
    </p:spTree>
    <p:extLst>
      <p:ext uri="{BB962C8B-B14F-4D97-AF65-F5344CB8AC3E}">
        <p14:creationId xmlns:p14="http://schemas.microsoft.com/office/powerpoint/2010/main" val="310926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this is confirmed to be related to the suspect, we started to search and collect data that may confirm or associate Perry with drug dealing and other illegal activities. Within Perry’s account we found images, applications, documents, and web history that confirm his involvement. </a:t>
            </a:r>
          </a:p>
        </p:txBody>
      </p:sp>
      <p:sp>
        <p:nvSpPr>
          <p:cNvPr id="4" name="Slide Number Placeholder 3"/>
          <p:cNvSpPr>
            <a:spLocks noGrp="1"/>
          </p:cNvSpPr>
          <p:nvPr>
            <p:ph type="sldNum" sz="quarter" idx="10"/>
          </p:nvPr>
        </p:nvSpPr>
        <p:spPr/>
        <p:txBody>
          <a:bodyPr/>
          <a:lstStyle/>
          <a:p>
            <a:fld id="{79230CFA-805A-4FD3-B3A0-DAAA5993DA17}" type="slidenum">
              <a:rPr lang="en-IN" smtClean="0"/>
              <a:t>3</a:t>
            </a:fld>
            <a:endParaRPr lang="en-IN" dirty="0"/>
          </a:p>
        </p:txBody>
      </p:sp>
    </p:spTree>
    <p:extLst>
      <p:ext uri="{BB962C8B-B14F-4D97-AF65-F5344CB8AC3E}">
        <p14:creationId xmlns:p14="http://schemas.microsoft.com/office/powerpoint/2010/main" val="59334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starting with images, there is immediate confirmation of drugs/drug dealing activity. </a:t>
            </a:r>
          </a:p>
        </p:txBody>
      </p:sp>
      <p:sp>
        <p:nvSpPr>
          <p:cNvPr id="4" name="Slide Number Placeholder 3"/>
          <p:cNvSpPr>
            <a:spLocks noGrp="1"/>
          </p:cNvSpPr>
          <p:nvPr>
            <p:ph type="sldNum" sz="quarter" idx="10"/>
          </p:nvPr>
        </p:nvSpPr>
        <p:spPr/>
        <p:txBody>
          <a:bodyPr/>
          <a:lstStyle/>
          <a:p>
            <a:fld id="{79230CFA-805A-4FD3-B3A0-DAAA5993DA17}" type="slidenum">
              <a:rPr lang="en-IN" smtClean="0"/>
              <a:t>4</a:t>
            </a:fld>
            <a:endParaRPr lang="en-IN" dirty="0"/>
          </a:p>
        </p:txBody>
      </p:sp>
    </p:spTree>
    <p:extLst>
      <p:ext uri="{BB962C8B-B14F-4D97-AF65-F5344CB8AC3E}">
        <p14:creationId xmlns:p14="http://schemas.microsoft.com/office/powerpoint/2010/main" val="18550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 spread is literal book keeping of deals/transactions</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7</a:t>
            </a:fld>
            <a:endParaRPr lang="en-IN" dirty="0"/>
          </a:p>
        </p:txBody>
      </p:sp>
    </p:spTree>
    <p:extLst>
      <p:ext uri="{BB962C8B-B14F-4D97-AF65-F5344CB8AC3E}">
        <p14:creationId xmlns:p14="http://schemas.microsoft.com/office/powerpoint/2010/main" val="217184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 spread is literal book keeping of deals/transactions</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8</a:t>
            </a:fld>
            <a:endParaRPr lang="en-IN" dirty="0"/>
          </a:p>
        </p:txBody>
      </p:sp>
    </p:spTree>
    <p:extLst>
      <p:ext uri="{BB962C8B-B14F-4D97-AF65-F5344CB8AC3E}">
        <p14:creationId xmlns:p14="http://schemas.microsoft.com/office/powerpoint/2010/main" val="393971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 spread is literal book keeping of deals/transactions</a:t>
            </a:r>
          </a:p>
          <a:p>
            <a:endParaRPr lang="en-US" dirty="0"/>
          </a:p>
        </p:txBody>
      </p:sp>
      <p:sp>
        <p:nvSpPr>
          <p:cNvPr id="4" name="Slide Number Placeholder 3"/>
          <p:cNvSpPr>
            <a:spLocks noGrp="1"/>
          </p:cNvSpPr>
          <p:nvPr>
            <p:ph type="sldNum" sz="quarter" idx="10"/>
          </p:nvPr>
        </p:nvSpPr>
        <p:spPr/>
        <p:txBody>
          <a:bodyPr/>
          <a:lstStyle/>
          <a:p>
            <a:fld id="{79230CFA-805A-4FD3-B3A0-DAAA5993DA17}" type="slidenum">
              <a:rPr lang="en-IN" smtClean="0"/>
              <a:t>9</a:t>
            </a:fld>
            <a:endParaRPr lang="en-IN" dirty="0"/>
          </a:p>
        </p:txBody>
      </p:sp>
    </p:spTree>
    <p:extLst>
      <p:ext uri="{BB962C8B-B14F-4D97-AF65-F5344CB8AC3E}">
        <p14:creationId xmlns:p14="http://schemas.microsoft.com/office/powerpoint/2010/main" val="340767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IN" dirty="0"/>
              <a:t>Click To Edit Master Title Style</a:t>
            </a:r>
            <a:endParaRPr lang="en-US" dirty="0"/>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IN" smtClean="0"/>
              <a:t>‹#›</a:t>
            </a:fld>
            <a:endParaRPr lang="en-IN"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IN" dirty="0"/>
              <a:t>Click To Edit Master Title Style</a:t>
            </a:r>
            <a:endParaRPr lang="en-US" dirty="0"/>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a:t>Click icon to add picture</a:t>
            </a:r>
            <a:endParaRPr lang="en-IN"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IN"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IN"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IN" smtClean="0"/>
              <a:t>‹#›</a:t>
            </a:fld>
            <a:endParaRPr lang="en-IN"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a:t>Click icon to add picture</a:t>
            </a:r>
            <a:endParaRPr lang="en-IN"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dirty="0"/>
              <a:t>Click to Edit </a:t>
            </a:r>
            <a:br>
              <a:rPr lang="en-US" dirty="0"/>
            </a:br>
            <a:r>
              <a:rPr lang="en-US" dirty="0"/>
              <a:t>Master Title Style </a:t>
            </a:r>
            <a:endParaRPr lang="en-IN" dirty="0"/>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IN"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IN" smtClean="0"/>
              <a:t>‹#›</a:t>
            </a:fld>
            <a:endParaRPr lang="en-IN"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a:t>Edit Master text styles</a:t>
            </a:r>
          </a:p>
          <a:p>
            <a:pPr lvl="1">
              <a:buClr>
                <a:schemeClr val="accent2"/>
              </a:buClr>
            </a:pPr>
            <a:r>
              <a:rPr lang="en-US"/>
              <a:t>Second level</a:t>
            </a:r>
          </a:p>
          <a:p>
            <a:pPr lvl="2">
              <a:buClr>
                <a:schemeClr val="accent2"/>
              </a:buClr>
            </a:pPr>
            <a:r>
              <a:rPr lang="en-US"/>
              <a:t>Third level</a:t>
            </a:r>
          </a:p>
          <a:p>
            <a:pPr lvl="3">
              <a:buClr>
                <a:schemeClr val="accent2"/>
              </a:buClr>
            </a:pPr>
            <a:r>
              <a:rPr lang="en-US"/>
              <a:t>Fourth level</a:t>
            </a:r>
          </a:p>
          <a:p>
            <a:pPr lvl="4">
              <a:buClr>
                <a:schemeClr val="accent2"/>
              </a:buClr>
            </a:pPr>
            <a:r>
              <a:rPr lang="en-US"/>
              <a:t>Fifth level</a:t>
            </a:r>
            <a:endParaRPr lang="en-IN" dirty="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IN"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dirty="0">
                <a:solidFill>
                  <a:schemeClr val="bg1"/>
                </a:solidFill>
                <a:latin typeface="Arial Black" panose="020B0A04020102020204" pitchFamily="34" charset="0"/>
              </a:rPr>
              <a:t>FR</a:t>
            </a:r>
            <a:endParaRPr lang="en-IN" sz="3400" b="1" dirty="0">
              <a:solidFill>
                <a:schemeClr val="bg1"/>
              </a:solidFill>
              <a:latin typeface="Arial Black" panose="020B0A04020102020204" pitchFamily="34" charset="0"/>
            </a:endParaRP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dirty="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IN"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IN" smtClean="0"/>
              <a:t>‹#›</a:t>
            </a:fld>
            <a:endParaRPr lang="en-IN"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dirty="0"/>
              <a:t>Click to Edit Master Title Style </a:t>
            </a:r>
            <a:endParaRPr lang="en-IN" dirty="0"/>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GB"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ZA"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dirty="0"/>
              <a:t>Add Caption Here</a:t>
            </a:r>
            <a:endParaRPr lang="en-IN" dirty="0"/>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ZA" dirty="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ZA" dirty="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a:t>Click icon to add picture</a:t>
            </a:r>
            <a:endParaRPr lang="en-IN"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IN" dirty="0"/>
              <a:t>Click To Edit Master Title Style</a:t>
            </a:r>
            <a:endParaRPr lang="en-US"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IN"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IN" smtClean="0"/>
              <a:pPr/>
              <a:t>‹#›</a:t>
            </a:fld>
            <a:endParaRPr lang="en-IN"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IN" b="0" dirty="0"/>
              <a:t>Project 4: </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214" y="3640998"/>
            <a:ext cx="4854339" cy="2338888"/>
          </a:xfrm>
        </p:spPr>
        <p:txBody>
          <a:bodyPr/>
          <a:lstStyle/>
          <a:p>
            <a:r>
              <a:rPr lang="en-IN" dirty="0" err="1"/>
              <a:t>Trisia</a:t>
            </a:r>
            <a:r>
              <a:rPr lang="en-IN" dirty="0"/>
              <a:t> Baltazar</a:t>
            </a:r>
          </a:p>
          <a:p>
            <a:r>
              <a:rPr lang="en-IN" dirty="0"/>
              <a:t>Justin Kellerman</a:t>
            </a:r>
          </a:p>
          <a:p>
            <a:r>
              <a:rPr lang="en-IN" dirty="0"/>
              <a:t>Maria Martinez</a:t>
            </a:r>
          </a:p>
          <a:p>
            <a:r>
              <a:rPr lang="en-IN" dirty="0"/>
              <a:t>Ryan Smith</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3"/>
          </p:nvPr>
        </p:nvSpPr>
        <p:spPr>
          <a:xfrm>
            <a:off x="3603880" y="4991293"/>
            <a:ext cx="4136162" cy="2101560"/>
          </a:xfrm>
        </p:spPr>
        <p:txBody>
          <a:bodyPr/>
          <a:lstStyle/>
          <a:p>
            <a:r>
              <a:rPr lang="en-US" dirty="0"/>
              <a:t>Murdered woman whose killer was convicted w/ the help of digital forensics</a:t>
            </a:r>
          </a:p>
        </p:txBody>
      </p:sp>
      <p:sp>
        <p:nvSpPr>
          <p:cNvPr id="8" name="Slide Number Placeholder 7"/>
          <p:cNvSpPr>
            <a:spLocks noGrp="1"/>
          </p:cNvSpPr>
          <p:nvPr>
            <p:ph type="sldNum" sz="quarter" idx="18"/>
          </p:nvPr>
        </p:nvSpPr>
        <p:spPr/>
        <p:txBody>
          <a:bodyPr/>
          <a:lstStyle/>
          <a:p>
            <a:fld id="{8699F50C-BE38-4BD0-BA84-9B090E1F2B9B}" type="slidenum">
              <a:rPr lang="en-IN" smtClean="0"/>
              <a:t>10</a:t>
            </a:fld>
            <a:endParaRPr lang="en-IN"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683634" y="1656262"/>
            <a:ext cx="2184257" cy="1641120"/>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4346" y="1581268"/>
            <a:ext cx="2864890" cy="2007059"/>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7740042" y="630737"/>
            <a:ext cx="3476625" cy="2051050"/>
          </a:xfrm>
          <a:prstGeom prst="rect">
            <a:avLst/>
          </a:prstGeom>
          <a:noFill/>
          <a:ln>
            <a:noFill/>
          </a:ln>
        </p:spPr>
      </p:pic>
      <p:pic>
        <p:nvPicPr>
          <p:cNvPr id="13" name="Picture 12"/>
          <p:cNvPicPr/>
          <p:nvPr/>
        </p:nvPicPr>
        <p:blipFill>
          <a:blip r:embed="rId5"/>
          <a:stretch>
            <a:fillRect/>
          </a:stretch>
        </p:blipFill>
        <p:spPr>
          <a:xfrm>
            <a:off x="672305" y="3976976"/>
            <a:ext cx="5172075" cy="876300"/>
          </a:xfrm>
          <a:prstGeom prst="rect">
            <a:avLst/>
          </a:prstGeom>
        </p:spPr>
      </p:pic>
      <p:pic>
        <p:nvPicPr>
          <p:cNvPr id="14" name="Content Placeholder 13" descr="C:\Users\Maria\AppData\Local\Temp\adtemp\ftk_afc224f8-6231-43fe-8208-0985517c044c.tmp"/>
          <p:cNvPicPr>
            <a:picLocks noGrp="1"/>
          </p:cNvPicPr>
          <p:nvPr>
            <p:ph sz="quarter" idx="15"/>
          </p:nvPr>
        </p:nvPicPr>
        <p:blipFill>
          <a:blip r:embed="rId6">
            <a:extLst>
              <a:ext uri="{28A0092B-C50C-407E-A947-70E740481C1C}">
                <a14:useLocalDpi xmlns:a14="http://schemas.microsoft.com/office/drawing/2010/main" val="0"/>
              </a:ext>
            </a:extLst>
          </a:blip>
          <a:srcRect/>
          <a:stretch>
            <a:fillRect/>
          </a:stretch>
        </p:blipFill>
        <p:spPr bwMode="auto">
          <a:xfrm>
            <a:off x="8114512" y="3976976"/>
            <a:ext cx="3772686" cy="2453747"/>
          </a:xfrm>
          <a:prstGeom prst="rect">
            <a:avLst/>
          </a:prstGeom>
          <a:noFill/>
          <a:ln>
            <a:noFill/>
          </a:ln>
        </p:spPr>
      </p:pic>
    </p:spTree>
    <p:extLst>
      <p:ext uri="{BB962C8B-B14F-4D97-AF65-F5344CB8AC3E}">
        <p14:creationId xmlns:p14="http://schemas.microsoft.com/office/powerpoint/2010/main" val="173032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8562108" y="4544291"/>
            <a:ext cx="3432713" cy="1900315"/>
          </a:xfrm>
        </p:spPr>
        <p:txBody>
          <a:bodyPr>
            <a:normAutofit fontScale="92500" lnSpcReduction="20000"/>
          </a:bodyPr>
          <a:lstStyle/>
          <a:p>
            <a:r>
              <a:rPr lang="en-US" dirty="0" err="1"/>
              <a:t>Anonymouse</a:t>
            </a:r>
            <a:r>
              <a:rPr lang="en-US" dirty="0"/>
              <a:t>: used to send email messages anonymously. Its online browser-based anonymouse ip service. There is a paid service and free.</a:t>
            </a:r>
          </a:p>
          <a:p>
            <a:endParaRPr lang="en-US" dirty="0"/>
          </a:p>
        </p:txBody>
      </p:sp>
      <p:sp>
        <p:nvSpPr>
          <p:cNvPr id="8" name="Slide Number Placeholder 7"/>
          <p:cNvSpPr>
            <a:spLocks noGrp="1"/>
          </p:cNvSpPr>
          <p:nvPr>
            <p:ph type="sldNum" sz="quarter" idx="18"/>
          </p:nvPr>
        </p:nvSpPr>
        <p:spPr/>
        <p:txBody>
          <a:bodyPr/>
          <a:lstStyle/>
          <a:p>
            <a:fld id="{8699F50C-BE38-4BD0-BA84-9B090E1F2B9B}" type="slidenum">
              <a:rPr lang="en-IN" smtClean="0"/>
              <a:t>11</a:t>
            </a:fld>
            <a:endParaRPr lang="en-IN"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53282" y="280318"/>
            <a:ext cx="3416300" cy="2562225"/>
          </a:xfrm>
          <a:prstGeom prst="rect">
            <a:avLst/>
          </a:prstGeom>
          <a:noFill/>
          <a:ln>
            <a:noFill/>
          </a:ln>
        </p:spPr>
      </p:pic>
      <p:pic>
        <p:nvPicPr>
          <p:cNvPr id="11" name="Content Placeholder 10"/>
          <p:cNvPicPr>
            <a:picLocks noGrp="1"/>
          </p:cNvPicPr>
          <p:nvPr>
            <p:ph sz="half" idx="13"/>
          </p:nvPr>
        </p:nvPicPr>
        <p:blipFill>
          <a:blip r:embed="rId3">
            <a:extLst>
              <a:ext uri="{28A0092B-C50C-407E-A947-70E740481C1C}">
                <a14:useLocalDpi xmlns:a14="http://schemas.microsoft.com/office/drawing/2010/main" val="0"/>
              </a:ext>
            </a:extLst>
          </a:blip>
          <a:srcRect/>
          <a:stretch>
            <a:fillRect/>
          </a:stretch>
        </p:blipFill>
        <p:spPr bwMode="auto">
          <a:xfrm>
            <a:off x="4159219" y="258898"/>
            <a:ext cx="3663084" cy="2562225"/>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8291130" y="220266"/>
            <a:ext cx="3238500" cy="2428875"/>
          </a:xfrm>
          <a:prstGeom prst="rect">
            <a:avLst/>
          </a:prstGeom>
          <a:noFill/>
          <a:ln>
            <a:noFill/>
          </a:ln>
        </p:spPr>
      </p:pic>
      <p:pic>
        <p:nvPicPr>
          <p:cNvPr id="13" name="Picture 12"/>
          <p:cNvPicPr/>
          <p:nvPr/>
        </p:nvPicPr>
        <p:blipFill>
          <a:blip r:embed="rId5">
            <a:extLst>
              <a:ext uri="{28A0092B-C50C-407E-A947-70E740481C1C}">
                <a14:useLocalDpi xmlns:a14="http://schemas.microsoft.com/office/drawing/2010/main" val="0"/>
              </a:ext>
            </a:extLst>
          </a:blip>
          <a:srcRect/>
          <a:stretch>
            <a:fillRect/>
          </a:stretch>
        </p:blipFill>
        <p:spPr bwMode="auto">
          <a:xfrm>
            <a:off x="518678" y="3263900"/>
            <a:ext cx="3619500" cy="2714625"/>
          </a:xfrm>
          <a:prstGeom prst="rect">
            <a:avLst/>
          </a:prstGeom>
          <a:noFill/>
          <a:ln>
            <a:noFill/>
          </a:ln>
        </p:spPr>
      </p:pic>
      <p:sp>
        <p:nvSpPr>
          <p:cNvPr id="15" name="Content Placeholder 4"/>
          <p:cNvSpPr txBox="1">
            <a:spLocks/>
          </p:cNvSpPr>
          <p:nvPr/>
        </p:nvSpPr>
        <p:spPr>
          <a:xfrm>
            <a:off x="4389590" y="4391304"/>
            <a:ext cx="3432713" cy="1900315"/>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to for privacy and enhance privacy online. </a:t>
            </a:r>
          </a:p>
          <a:p>
            <a:r>
              <a:rPr lang="en-US" dirty="0"/>
              <a:t>Learn to give sites you visit the appearance that you reside in a foreign country. </a:t>
            </a:r>
          </a:p>
          <a:p>
            <a:endParaRPr lang="en-US" dirty="0"/>
          </a:p>
          <a:p>
            <a:endParaRPr lang="en-US" dirty="0"/>
          </a:p>
        </p:txBody>
      </p:sp>
    </p:spTree>
    <p:extLst>
      <p:ext uri="{BB962C8B-B14F-4D97-AF65-F5344CB8AC3E}">
        <p14:creationId xmlns:p14="http://schemas.microsoft.com/office/powerpoint/2010/main" val="126354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8"/>
          </p:nvPr>
        </p:nvSpPr>
        <p:spPr/>
        <p:txBody>
          <a:bodyPr/>
          <a:lstStyle/>
          <a:p>
            <a:fld id="{8699F50C-BE38-4BD0-BA84-9B090E1F2B9B}" type="slidenum">
              <a:rPr lang="en-IN" smtClean="0"/>
              <a:t>12</a:t>
            </a:fld>
            <a:endParaRPr lang="en-IN" dirty="0"/>
          </a:p>
        </p:txBody>
      </p:sp>
      <p:pic>
        <p:nvPicPr>
          <p:cNvPr id="10" name="Picture 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655" y="1681379"/>
            <a:ext cx="3591357" cy="2702639"/>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90930" y="1763713"/>
            <a:ext cx="3810000" cy="2857500"/>
          </a:xfrm>
          <a:prstGeom prst="rect">
            <a:avLst/>
          </a:prstGeom>
          <a:noFill/>
          <a:ln>
            <a:noFill/>
          </a:ln>
        </p:spPr>
      </p:pic>
    </p:spTree>
    <p:extLst>
      <p:ext uri="{BB962C8B-B14F-4D97-AF65-F5344CB8AC3E}">
        <p14:creationId xmlns:p14="http://schemas.microsoft.com/office/powerpoint/2010/main" val="2078687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3"/>
          </p:nvPr>
        </p:nvSpPr>
        <p:spPr>
          <a:xfrm>
            <a:off x="518678" y="4538524"/>
            <a:ext cx="5477310" cy="1579701"/>
          </a:xfrm>
        </p:spPr>
        <p:txBody>
          <a:bodyPr/>
          <a:lstStyle/>
          <a:p>
            <a:r>
              <a:rPr lang="en-US" dirty="0"/>
              <a:t>1/15/2016 21:20  Used the </a:t>
            </a:r>
            <a:r>
              <a:rPr lang="en-US"/>
              <a:t>Tor Brower </a:t>
            </a:r>
            <a:endParaRPr lang="en-US" dirty="0"/>
          </a:p>
        </p:txBody>
      </p:sp>
      <p:sp>
        <p:nvSpPr>
          <p:cNvPr id="8" name="Slide Number Placeholder 7"/>
          <p:cNvSpPr>
            <a:spLocks noGrp="1"/>
          </p:cNvSpPr>
          <p:nvPr>
            <p:ph type="sldNum" sz="quarter" idx="18"/>
          </p:nvPr>
        </p:nvSpPr>
        <p:spPr/>
        <p:txBody>
          <a:bodyPr/>
          <a:lstStyle/>
          <a:p>
            <a:fld id="{8699F50C-BE38-4BD0-BA84-9B090E1F2B9B}" type="slidenum">
              <a:rPr lang="en-IN" smtClean="0"/>
              <a:t>13</a:t>
            </a:fld>
            <a:endParaRPr lang="en-IN"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715241" y="2104888"/>
            <a:ext cx="3086100" cy="2314575"/>
          </a:xfrm>
          <a:prstGeom prst="rect">
            <a:avLst/>
          </a:prstGeom>
          <a:noFill/>
          <a:ln>
            <a:noFill/>
          </a:ln>
        </p:spPr>
      </p:pic>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3026" y="1236302"/>
            <a:ext cx="3745923" cy="2823297"/>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8210774" y="1383372"/>
            <a:ext cx="3981226" cy="3443899"/>
          </a:xfrm>
          <a:prstGeom prst="rect">
            <a:avLst/>
          </a:prstGeom>
          <a:noFill/>
          <a:ln>
            <a:noFill/>
          </a:ln>
        </p:spPr>
      </p:pic>
    </p:spTree>
    <p:extLst>
      <p:ext uri="{BB962C8B-B14F-4D97-AF65-F5344CB8AC3E}">
        <p14:creationId xmlns:p14="http://schemas.microsoft.com/office/powerpoint/2010/main" val="1974173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3"/>
          </p:nvPr>
        </p:nvSpPr>
        <p:spPr/>
        <p:txBody>
          <a:bodyPr>
            <a:normAutofit fontScale="85000" lnSpcReduction="20000"/>
          </a:bodyPr>
          <a:lstStyle/>
          <a:p>
            <a:r>
              <a:rPr lang="en-US" b="1" dirty="0"/>
              <a:t>Scanners being tested for carry-on luggage could allow travelers to keep liquids in their bags</a:t>
            </a:r>
            <a:endParaRPr lang="en-US" dirty="0"/>
          </a:p>
          <a:p>
            <a:endParaRPr lang="en-US" dirty="0"/>
          </a:p>
          <a:p>
            <a:r>
              <a:rPr lang="en-US" dirty="0"/>
              <a:t>An item with an organic mass and protruding wires triggered an alarm resulting in a bag search at New York Kennedy (JFK). The suspicious item ended up being what the traveler described as abstract art. DIY art and electronic projects can look a lot like explosives. Please keep this in mind when packing your bags and possibly consider shipping the item instead of packing it</a:t>
            </a:r>
          </a:p>
        </p:txBody>
      </p:sp>
      <p:sp>
        <p:nvSpPr>
          <p:cNvPr id="8" name="Slide Number Placeholder 7"/>
          <p:cNvSpPr>
            <a:spLocks noGrp="1"/>
          </p:cNvSpPr>
          <p:nvPr>
            <p:ph type="sldNum" sz="quarter" idx="18"/>
          </p:nvPr>
        </p:nvSpPr>
        <p:spPr/>
        <p:txBody>
          <a:bodyPr/>
          <a:lstStyle/>
          <a:p>
            <a:fld id="{8699F50C-BE38-4BD0-BA84-9B090E1F2B9B}" type="slidenum">
              <a:rPr lang="en-IN" smtClean="0"/>
              <a:t>14</a:t>
            </a:fld>
            <a:endParaRPr lang="en-IN"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7079477" y="1150939"/>
            <a:ext cx="3690072" cy="3470274"/>
          </a:xfrm>
          <a:prstGeom prst="rect">
            <a:avLst/>
          </a:prstGeom>
          <a:noFill/>
          <a:ln>
            <a:noFill/>
          </a:ln>
        </p:spPr>
      </p:pic>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442496" y="513715"/>
            <a:ext cx="3756521" cy="2372361"/>
          </a:xfrm>
          <a:prstGeom prst="rect">
            <a:avLst/>
          </a:prstGeom>
          <a:noFill/>
          <a:ln>
            <a:noFill/>
          </a:ln>
        </p:spPr>
      </p:pic>
    </p:spTree>
    <p:extLst>
      <p:ext uri="{BB962C8B-B14F-4D97-AF65-F5344CB8AC3E}">
        <p14:creationId xmlns:p14="http://schemas.microsoft.com/office/powerpoint/2010/main" val="24226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IN" dirty="0"/>
              <a:t>Ad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IN" smtClean="0"/>
              <a:pPr/>
              <a:t>2</a:t>
            </a:fld>
            <a:endParaRPr lang="en-IN" dirty="0"/>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IN" b="0" dirty="0"/>
              <a:t>Identification</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half" idx="1"/>
          </p:nvPr>
        </p:nvSpPr>
        <p:spPr/>
        <p:txBody>
          <a:bodyPr/>
          <a:lstStyle/>
          <a:p>
            <a:pPr marL="0" indent="0">
              <a:buClr>
                <a:schemeClr val="accent2"/>
              </a:buClr>
              <a:buNone/>
            </a:pPr>
            <a:r>
              <a:rPr lang="en-IN" dirty="0"/>
              <a:t> Tools Used: </a:t>
            </a:r>
          </a:p>
          <a:p>
            <a:pPr>
              <a:buClr>
                <a:schemeClr val="accent2"/>
              </a:buClr>
            </a:pPr>
            <a:r>
              <a:rPr lang="en-IN" dirty="0"/>
              <a:t>Registry Explorer</a:t>
            </a:r>
          </a:p>
          <a:p>
            <a:pPr>
              <a:buClr>
                <a:schemeClr val="accent2"/>
              </a:buClr>
            </a:pPr>
            <a:r>
              <a:rPr lang="en-IN" dirty="0" err="1"/>
              <a:t>RegRipper</a:t>
            </a:r>
            <a:endParaRPr lang="en-IN" dirty="0"/>
          </a:p>
        </p:txBody>
      </p:sp>
      <p:sp>
        <p:nvSpPr>
          <p:cNvPr id="2" name="Content Placeholder 1">
            <a:extLst>
              <a:ext uri="{FF2B5EF4-FFF2-40B4-BE49-F238E27FC236}">
                <a16:creationId xmlns:a16="http://schemas.microsoft.com/office/drawing/2014/main" id="{E9C36475-7C90-4CB7-83A0-3E7B397AF39B}"/>
              </a:ext>
            </a:extLst>
          </p:cNvPr>
          <p:cNvSpPr>
            <a:spLocks noGrp="1"/>
          </p:cNvSpPr>
          <p:nvPr>
            <p:ph sz="half" idx="2"/>
          </p:nvPr>
        </p:nvSpPr>
        <p:spPr>
          <a:xfrm>
            <a:off x="5711286" y="1651044"/>
            <a:ext cx="5681643" cy="4525919"/>
          </a:xfrm>
        </p:spPr>
        <p:txBody>
          <a:bodyPr/>
          <a:lstStyle/>
          <a:p>
            <a:pPr marL="0" indent="0">
              <a:buNone/>
            </a:pPr>
            <a:r>
              <a:rPr lang="en-US" dirty="0"/>
              <a:t>Evidence: </a:t>
            </a:r>
          </a:p>
          <a:p>
            <a:pPr>
              <a:buClr>
                <a:schemeClr val="accent2"/>
              </a:buClr>
            </a:pPr>
            <a:r>
              <a:rPr lang="en-US" dirty="0"/>
              <a:t>Computer name is: “PERRYWINKLER-PC”</a:t>
            </a:r>
            <a:endParaRPr lang="en-IN" dirty="0"/>
          </a:p>
          <a:p>
            <a:pPr>
              <a:buClr>
                <a:schemeClr val="accent2"/>
              </a:buClr>
            </a:pPr>
            <a:r>
              <a:rPr lang="en-IN" dirty="0"/>
              <a:t>SOFTWARE hive confirmed Perry as the registered owner.  </a:t>
            </a:r>
          </a:p>
          <a:p>
            <a:pPr>
              <a:buClr>
                <a:schemeClr val="accent2"/>
              </a:buClr>
            </a:pPr>
            <a:r>
              <a:rPr lang="en-IN" dirty="0"/>
              <a:t> SAM hive confirmed Perry as the administrator</a:t>
            </a:r>
          </a:p>
          <a:p>
            <a:pPr marL="0" indent="0">
              <a:buNone/>
            </a:pPr>
            <a:endParaRPr lang="en-US" dirty="0"/>
          </a:p>
        </p:txBody>
      </p:sp>
      <p:sp>
        <p:nvSpPr>
          <p:cNvPr id="3" name="Rectangle 2">
            <a:extLst>
              <a:ext uri="{FF2B5EF4-FFF2-40B4-BE49-F238E27FC236}">
                <a16:creationId xmlns:a16="http://schemas.microsoft.com/office/drawing/2014/main" id="{B72E2699-7E58-4C9B-A7D0-05AE10967363}"/>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A4E6FD-290F-4396-9406-F61ACD8FCE25}"/>
              </a:ext>
            </a:extLst>
          </p:cNvPr>
          <p:cNvSpPr>
            <a:spLocks noGrp="1"/>
          </p:cNvSpPr>
          <p:nvPr>
            <p:ph type="sldNum" sz="quarter" idx="18"/>
          </p:nvPr>
        </p:nvSpPr>
        <p:spPr/>
        <p:txBody>
          <a:bodyPr/>
          <a:lstStyle/>
          <a:p>
            <a:fld id="{8699F50C-BE38-4BD0-BA84-9B090E1F2B9B}" type="slidenum">
              <a:rPr lang="en-IN" smtClean="0"/>
              <a:t>3</a:t>
            </a:fld>
            <a:endParaRPr lang="en-IN" dirty="0"/>
          </a:p>
        </p:txBody>
      </p:sp>
      <p:sp>
        <p:nvSpPr>
          <p:cNvPr id="7" name="Title 6">
            <a:extLst>
              <a:ext uri="{FF2B5EF4-FFF2-40B4-BE49-F238E27FC236}">
                <a16:creationId xmlns:a16="http://schemas.microsoft.com/office/drawing/2014/main" id="{E890420C-E047-463B-BDA8-CA217EDDF8DA}"/>
              </a:ext>
            </a:extLst>
          </p:cNvPr>
          <p:cNvSpPr>
            <a:spLocks noGrp="1"/>
          </p:cNvSpPr>
          <p:nvPr>
            <p:ph type="title"/>
          </p:nvPr>
        </p:nvSpPr>
        <p:spPr/>
        <p:txBody>
          <a:bodyPr/>
          <a:lstStyle/>
          <a:p>
            <a:r>
              <a:rPr lang="en-US" b="0" dirty="0"/>
              <a:t>Collected Evidence</a:t>
            </a:r>
          </a:p>
        </p:txBody>
      </p:sp>
      <p:sp>
        <p:nvSpPr>
          <p:cNvPr id="5" name="Content Placeholder 4">
            <a:extLst>
              <a:ext uri="{FF2B5EF4-FFF2-40B4-BE49-F238E27FC236}">
                <a16:creationId xmlns:a16="http://schemas.microsoft.com/office/drawing/2014/main" id="{B2A1E6C1-B665-4B14-BA1B-682EB8FABDA2}"/>
              </a:ext>
            </a:extLst>
          </p:cNvPr>
          <p:cNvSpPr>
            <a:spLocks noGrp="1"/>
          </p:cNvSpPr>
          <p:nvPr>
            <p:ph idx="1"/>
          </p:nvPr>
        </p:nvSpPr>
        <p:spPr>
          <a:xfrm>
            <a:off x="518678" y="1671924"/>
            <a:ext cx="2298663" cy="4505039"/>
          </a:xfrm>
        </p:spPr>
        <p:txBody>
          <a:bodyPr/>
          <a:lstStyle/>
          <a:p>
            <a:pPr marL="0" indent="0">
              <a:buClr>
                <a:schemeClr val="accent2"/>
              </a:buClr>
              <a:buNone/>
            </a:pPr>
            <a:r>
              <a:rPr lang="en-IN" dirty="0"/>
              <a:t>Tools Used:	</a:t>
            </a:r>
          </a:p>
          <a:p>
            <a:pPr>
              <a:buClr>
                <a:schemeClr val="accent2"/>
              </a:buClr>
            </a:pPr>
            <a:r>
              <a:rPr lang="en-IN" dirty="0"/>
              <a:t>Autopsy</a:t>
            </a:r>
          </a:p>
          <a:p>
            <a:pPr>
              <a:buClr>
                <a:schemeClr val="accent2"/>
              </a:buClr>
            </a:pPr>
            <a:r>
              <a:rPr lang="en-IN" dirty="0" err="1"/>
              <a:t>FTKImager</a:t>
            </a:r>
            <a:endParaRPr lang="en-IN" dirty="0"/>
          </a:p>
          <a:p>
            <a:pPr>
              <a:buClr>
                <a:schemeClr val="accent2"/>
              </a:buClr>
            </a:pPr>
            <a:r>
              <a:rPr lang="en-IN" dirty="0" err="1"/>
              <a:t>LeCMD</a:t>
            </a:r>
            <a:endParaRPr lang="en-IN" dirty="0"/>
          </a:p>
          <a:p>
            <a:pPr marL="0" indent="0">
              <a:buClr>
                <a:schemeClr val="accent2"/>
              </a:buClr>
              <a:buNone/>
            </a:pPr>
            <a:endParaRPr lang="en-IN" dirty="0"/>
          </a:p>
          <a:p>
            <a:pPr marL="0" indent="0">
              <a:buNone/>
            </a:pPr>
            <a:endParaRPr lang="en-US" dirty="0"/>
          </a:p>
        </p:txBody>
      </p:sp>
      <p:sp>
        <p:nvSpPr>
          <p:cNvPr id="9" name="Content Placeholder 4">
            <a:extLst>
              <a:ext uri="{FF2B5EF4-FFF2-40B4-BE49-F238E27FC236}">
                <a16:creationId xmlns:a16="http://schemas.microsoft.com/office/drawing/2014/main" id="{84B4F917-56F0-4DCA-9131-4220CC8D523F}"/>
              </a:ext>
            </a:extLst>
          </p:cNvPr>
          <p:cNvSpPr txBox="1">
            <a:spLocks/>
          </p:cNvSpPr>
          <p:nvPr/>
        </p:nvSpPr>
        <p:spPr>
          <a:xfrm>
            <a:off x="6553237" y="1648756"/>
            <a:ext cx="2298663" cy="4505039"/>
          </a:xfrm>
          <a:prstGeom prst="rect">
            <a:avLst/>
          </a:prstGeom>
        </p:spPr>
        <p:txBody>
          <a:bodyPr/>
          <a:lst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2"/>
              </a:buClr>
              <a:buFont typeface="Arial" panose="020B0604020202020204" pitchFamily="34" charset="0"/>
              <a:buNone/>
            </a:pPr>
            <a:r>
              <a:rPr lang="en-US" dirty="0"/>
              <a:t>Evidence:	</a:t>
            </a:r>
          </a:p>
          <a:p>
            <a:pPr>
              <a:buClr>
                <a:schemeClr val="accent2"/>
              </a:buClr>
            </a:pPr>
            <a:r>
              <a:rPr lang="en-US" dirty="0"/>
              <a:t>Images</a:t>
            </a:r>
          </a:p>
          <a:p>
            <a:pPr>
              <a:buClr>
                <a:schemeClr val="accent2"/>
              </a:buClr>
            </a:pPr>
            <a:r>
              <a:rPr lang="en-US" dirty="0"/>
              <a:t>Applications</a:t>
            </a:r>
          </a:p>
          <a:p>
            <a:pPr>
              <a:buClr>
                <a:schemeClr val="accent2"/>
              </a:buClr>
            </a:pPr>
            <a:r>
              <a:rPr lang="en-US" dirty="0"/>
              <a:t>Documents</a:t>
            </a:r>
          </a:p>
          <a:p>
            <a:pPr>
              <a:buClr>
                <a:schemeClr val="accent2"/>
              </a:buClr>
            </a:pPr>
            <a:r>
              <a:rPr lang="en-US" dirty="0"/>
              <a:t> Web History</a:t>
            </a:r>
          </a:p>
          <a:p>
            <a:pPr marL="0" indent="0">
              <a:buFont typeface="Arial" panose="020B0604020202020204" pitchFamily="34" charset="0"/>
              <a:buNone/>
            </a:pPr>
            <a:endParaRPr lang="en-US" dirty="0"/>
          </a:p>
        </p:txBody>
      </p:sp>
      <p:sp>
        <p:nvSpPr>
          <p:cNvPr id="10" name="Rectangle 9">
            <a:extLst>
              <a:ext uri="{FF2B5EF4-FFF2-40B4-BE49-F238E27FC236}">
                <a16:creationId xmlns:a16="http://schemas.microsoft.com/office/drawing/2014/main" id="{E6946F02-DC93-4BA8-A056-B8AB4F2C49C7}"/>
              </a:ext>
            </a:extLst>
          </p:cNvPr>
          <p:cNvSpPr/>
          <p:nvPr/>
        </p:nvSpPr>
        <p:spPr>
          <a:xfrm>
            <a:off x="11146970" y="311003"/>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93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7E952EE-420C-43A6-9B65-BFA5F6570925}"/>
              </a:ext>
            </a:extLst>
          </p:cNvPr>
          <p:cNvSpPr>
            <a:spLocks noGrp="1"/>
          </p:cNvSpPr>
          <p:nvPr>
            <p:ph type="body" idx="1"/>
          </p:nvPr>
        </p:nvSpPr>
        <p:spPr>
          <a:xfrm>
            <a:off x="520698" y="2104888"/>
            <a:ext cx="5475290" cy="781188"/>
          </a:xfrm>
        </p:spPr>
        <p:txBody>
          <a:bodyPr>
            <a:normAutofit fontScale="92500" lnSpcReduction="20000"/>
          </a:bodyPr>
          <a:lstStyle/>
          <a:p>
            <a:pPr algn="ctr"/>
            <a:r>
              <a:rPr lang="en-US" dirty="0"/>
              <a:t>Letter 2 </a:t>
            </a:r>
          </a:p>
          <a:p>
            <a:pPr algn="ctr"/>
            <a:r>
              <a:rPr lang="en-US" dirty="0"/>
              <a:t>2/21/2016</a:t>
            </a:r>
          </a:p>
        </p:txBody>
      </p:sp>
      <p:sp>
        <p:nvSpPr>
          <p:cNvPr id="9" name="Text Placeholder 8">
            <a:extLst>
              <a:ext uri="{FF2B5EF4-FFF2-40B4-BE49-F238E27FC236}">
                <a16:creationId xmlns:a16="http://schemas.microsoft.com/office/drawing/2014/main" id="{5DA354F1-5D3F-4DDA-8B3C-0CF6AC0008B3}"/>
              </a:ext>
            </a:extLst>
          </p:cNvPr>
          <p:cNvSpPr>
            <a:spLocks noGrp="1"/>
          </p:cNvSpPr>
          <p:nvPr>
            <p:ph type="body" sz="quarter" idx="14"/>
          </p:nvPr>
        </p:nvSpPr>
        <p:spPr/>
        <p:txBody>
          <a:bodyPr>
            <a:normAutofit fontScale="77500" lnSpcReduction="20000"/>
          </a:bodyPr>
          <a:lstStyle/>
          <a:p>
            <a:pPr algn="ctr"/>
            <a:r>
              <a:rPr lang="en-US" dirty="0"/>
              <a:t>Letter 3</a:t>
            </a:r>
          </a:p>
          <a:p>
            <a:pPr algn="ctr"/>
            <a:r>
              <a:rPr lang="en-US" dirty="0"/>
              <a:t>2/27/2016</a:t>
            </a:r>
          </a:p>
        </p:txBody>
      </p:sp>
      <p:sp>
        <p:nvSpPr>
          <p:cNvPr id="11" name="Text Placeholder 10">
            <a:extLst>
              <a:ext uri="{FF2B5EF4-FFF2-40B4-BE49-F238E27FC236}">
                <a16:creationId xmlns:a16="http://schemas.microsoft.com/office/drawing/2014/main" id="{E986341E-2E95-4E9F-9439-F3DF02A11294}"/>
              </a:ext>
            </a:extLst>
          </p:cNvPr>
          <p:cNvSpPr>
            <a:spLocks noGrp="1"/>
          </p:cNvSpPr>
          <p:nvPr>
            <p:ph type="body" sz="quarter" idx="16"/>
          </p:nvPr>
        </p:nvSpPr>
        <p:spPr>
          <a:xfrm>
            <a:off x="520493" y="1376932"/>
            <a:ext cx="8067326" cy="608895"/>
          </a:xfrm>
        </p:spPr>
        <p:txBody>
          <a:bodyPr/>
          <a:lstStyle/>
          <a:p>
            <a:r>
              <a:rPr lang="en-US" dirty="0"/>
              <a:t>Directory: root/users/Perry/Documents (Letter 1 &amp; 3)</a:t>
            </a:r>
          </a:p>
          <a:p>
            <a:r>
              <a:rPr lang="en-US" dirty="0"/>
              <a:t>	      root/Recycle .Bin (Letter 2)</a:t>
            </a:r>
          </a:p>
        </p:txBody>
      </p:sp>
      <p:sp>
        <p:nvSpPr>
          <p:cNvPr id="3" name="Slide Number Placeholder 2">
            <a:extLst>
              <a:ext uri="{FF2B5EF4-FFF2-40B4-BE49-F238E27FC236}">
                <a16:creationId xmlns:a16="http://schemas.microsoft.com/office/drawing/2014/main" id="{31F96F40-6261-4846-AF5B-F19B2404FE6C}"/>
              </a:ext>
            </a:extLst>
          </p:cNvPr>
          <p:cNvSpPr>
            <a:spLocks noGrp="1"/>
          </p:cNvSpPr>
          <p:nvPr>
            <p:ph type="sldNum" sz="quarter" idx="18"/>
          </p:nvPr>
        </p:nvSpPr>
        <p:spPr/>
        <p:txBody>
          <a:bodyPr/>
          <a:lstStyle/>
          <a:p>
            <a:fld id="{8699F50C-BE38-4BD0-BA84-9B090E1F2B9B}" type="slidenum">
              <a:rPr lang="en-IN" smtClean="0"/>
              <a:t>4</a:t>
            </a:fld>
            <a:endParaRPr lang="en-IN" dirty="0"/>
          </a:p>
        </p:txBody>
      </p:sp>
      <p:sp>
        <p:nvSpPr>
          <p:cNvPr id="16" name="Rectangle 15">
            <a:extLst>
              <a:ext uri="{FF2B5EF4-FFF2-40B4-BE49-F238E27FC236}">
                <a16:creationId xmlns:a16="http://schemas.microsoft.com/office/drawing/2014/main" id="{7583D479-0CAF-4B89-897C-1F06359F4658}"/>
              </a:ext>
            </a:extLst>
          </p:cNvPr>
          <p:cNvSpPr/>
          <p:nvPr/>
        </p:nvSpPr>
        <p:spPr>
          <a:xfrm>
            <a:off x="11146970" y="311003"/>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67142318-9AA0-40F7-AC67-14FAEF40AF8F}"/>
              </a:ext>
            </a:extLst>
          </p:cNvPr>
          <p:cNvPicPr>
            <a:picLocks noChangeAspect="1"/>
          </p:cNvPicPr>
          <p:nvPr/>
        </p:nvPicPr>
        <p:blipFill>
          <a:blip r:embed="rId3"/>
          <a:stretch>
            <a:fillRect/>
          </a:stretch>
        </p:blipFill>
        <p:spPr>
          <a:xfrm>
            <a:off x="6269028" y="3429000"/>
            <a:ext cx="5475289" cy="2107237"/>
          </a:xfrm>
          <a:prstGeom prst="rect">
            <a:avLst/>
          </a:prstGeom>
        </p:spPr>
      </p:pic>
      <p:pic>
        <p:nvPicPr>
          <p:cNvPr id="28" name="Content Placeholder 27">
            <a:extLst>
              <a:ext uri="{FF2B5EF4-FFF2-40B4-BE49-F238E27FC236}">
                <a16:creationId xmlns:a16="http://schemas.microsoft.com/office/drawing/2014/main" id="{FBED4C66-0A1D-411A-9604-973129AB751B}"/>
              </a:ext>
            </a:extLst>
          </p:cNvPr>
          <p:cNvPicPr>
            <a:picLocks noGrp="1" noChangeAspect="1"/>
          </p:cNvPicPr>
          <p:nvPr>
            <p:ph sz="quarter" idx="15"/>
          </p:nvPr>
        </p:nvPicPr>
        <p:blipFill>
          <a:blip r:embed="rId4"/>
          <a:stretch>
            <a:fillRect/>
          </a:stretch>
        </p:blipFill>
        <p:spPr>
          <a:xfrm>
            <a:off x="6270625" y="3447198"/>
            <a:ext cx="5475288" cy="2109904"/>
          </a:xfrm>
        </p:spPr>
      </p:pic>
      <p:pic>
        <p:nvPicPr>
          <p:cNvPr id="26" name="Content Placeholder 25">
            <a:extLst>
              <a:ext uri="{FF2B5EF4-FFF2-40B4-BE49-F238E27FC236}">
                <a16:creationId xmlns:a16="http://schemas.microsoft.com/office/drawing/2014/main" id="{5A746AE7-5881-4FC2-B719-A67D79030543}"/>
              </a:ext>
            </a:extLst>
          </p:cNvPr>
          <p:cNvPicPr>
            <a:picLocks noGrp="1" noChangeAspect="1"/>
          </p:cNvPicPr>
          <p:nvPr>
            <p:ph sz="half" idx="13"/>
          </p:nvPr>
        </p:nvPicPr>
        <p:blipFill>
          <a:blip r:embed="rId3"/>
          <a:stretch>
            <a:fillRect/>
          </a:stretch>
        </p:blipFill>
        <p:spPr>
          <a:xfrm>
            <a:off x="520700" y="3448532"/>
            <a:ext cx="5475288" cy="2107236"/>
          </a:xfrm>
        </p:spPr>
      </p:pic>
      <p:sp>
        <p:nvSpPr>
          <p:cNvPr id="34" name="Rectangle 33">
            <a:extLst>
              <a:ext uri="{FF2B5EF4-FFF2-40B4-BE49-F238E27FC236}">
                <a16:creationId xmlns:a16="http://schemas.microsoft.com/office/drawing/2014/main" id="{A78EA3FD-A2B3-4376-BA1A-91958659DE8C}"/>
              </a:ext>
            </a:extLst>
          </p:cNvPr>
          <p:cNvSpPr/>
          <p:nvPr/>
        </p:nvSpPr>
        <p:spPr>
          <a:xfrm>
            <a:off x="3469064" y="4534293"/>
            <a:ext cx="1687398" cy="207389"/>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604A17-7EEA-490B-8174-42D0E3F73C7B}"/>
              </a:ext>
            </a:extLst>
          </p:cNvPr>
          <p:cNvSpPr/>
          <p:nvPr/>
        </p:nvSpPr>
        <p:spPr>
          <a:xfrm>
            <a:off x="9747315" y="4545291"/>
            <a:ext cx="1437362" cy="19639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917BC7-B537-4B1F-B5B5-A9C044DE3BE6}"/>
              </a:ext>
            </a:extLst>
          </p:cNvPr>
          <p:cNvSpPr/>
          <p:nvPr/>
        </p:nvSpPr>
        <p:spPr>
          <a:xfrm>
            <a:off x="10237509" y="3875268"/>
            <a:ext cx="1072186" cy="19639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59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F88968-5225-4451-9ABD-626C86B4A7B2}"/>
              </a:ext>
            </a:extLst>
          </p:cNvPr>
          <p:cNvSpPr>
            <a:spLocks noGrp="1"/>
          </p:cNvSpPr>
          <p:nvPr>
            <p:ph type="body" idx="1"/>
          </p:nvPr>
        </p:nvSpPr>
        <p:spPr/>
        <p:txBody>
          <a:bodyPr>
            <a:normAutofit fontScale="92500" lnSpcReduction="20000"/>
          </a:bodyPr>
          <a:lstStyle/>
          <a:p>
            <a:r>
              <a:rPr lang="en-US" dirty="0"/>
              <a:t>Iguazu-falls.jpg</a:t>
            </a:r>
          </a:p>
          <a:p>
            <a:r>
              <a:rPr lang="en-US" dirty="0"/>
              <a:t>2/27/2016</a:t>
            </a:r>
          </a:p>
        </p:txBody>
      </p:sp>
      <p:sp>
        <p:nvSpPr>
          <p:cNvPr id="4" name="Text Placeholder 3">
            <a:extLst>
              <a:ext uri="{FF2B5EF4-FFF2-40B4-BE49-F238E27FC236}">
                <a16:creationId xmlns:a16="http://schemas.microsoft.com/office/drawing/2014/main" id="{72D34047-3BD8-4DB0-A477-83635BFC2C31}"/>
              </a:ext>
            </a:extLst>
          </p:cNvPr>
          <p:cNvSpPr>
            <a:spLocks noGrp="1"/>
          </p:cNvSpPr>
          <p:nvPr>
            <p:ph type="body" sz="quarter" idx="14"/>
          </p:nvPr>
        </p:nvSpPr>
        <p:spPr/>
        <p:txBody>
          <a:bodyPr>
            <a:normAutofit fontScale="92500"/>
          </a:bodyPr>
          <a:lstStyle/>
          <a:p>
            <a:r>
              <a:rPr lang="en-US" dirty="0"/>
              <a:t>Possible Destination: South America</a:t>
            </a:r>
          </a:p>
        </p:txBody>
      </p:sp>
      <p:sp>
        <p:nvSpPr>
          <p:cNvPr id="6" name="Text Placeholder 5">
            <a:extLst>
              <a:ext uri="{FF2B5EF4-FFF2-40B4-BE49-F238E27FC236}">
                <a16:creationId xmlns:a16="http://schemas.microsoft.com/office/drawing/2014/main" id="{70BF6BEB-7A48-4386-A477-226128AE85B3}"/>
              </a:ext>
            </a:extLst>
          </p:cNvPr>
          <p:cNvSpPr>
            <a:spLocks noGrp="1"/>
          </p:cNvSpPr>
          <p:nvPr>
            <p:ph type="body" sz="quarter" idx="16"/>
          </p:nvPr>
        </p:nvSpPr>
        <p:spPr/>
        <p:txBody>
          <a:bodyPr/>
          <a:lstStyle/>
          <a:p>
            <a:r>
              <a:rPr lang="en-US" dirty="0"/>
              <a:t>Directory: root/users/Perry/Documents/nice</a:t>
            </a:r>
          </a:p>
        </p:txBody>
      </p:sp>
      <p:sp>
        <p:nvSpPr>
          <p:cNvPr id="8" name="Slide Number Placeholder 7">
            <a:extLst>
              <a:ext uri="{FF2B5EF4-FFF2-40B4-BE49-F238E27FC236}">
                <a16:creationId xmlns:a16="http://schemas.microsoft.com/office/drawing/2014/main" id="{9DF4CA52-C863-4292-8592-63F3DCFCFEEC}"/>
              </a:ext>
            </a:extLst>
          </p:cNvPr>
          <p:cNvSpPr>
            <a:spLocks noGrp="1"/>
          </p:cNvSpPr>
          <p:nvPr>
            <p:ph type="sldNum" sz="quarter" idx="18"/>
          </p:nvPr>
        </p:nvSpPr>
        <p:spPr/>
        <p:txBody>
          <a:bodyPr/>
          <a:lstStyle/>
          <a:p>
            <a:fld id="{8699F50C-BE38-4BD0-BA84-9B090E1F2B9B}" type="slidenum">
              <a:rPr lang="en-IN" smtClean="0"/>
              <a:t>5</a:t>
            </a:fld>
            <a:endParaRPr lang="en-IN" dirty="0"/>
          </a:p>
        </p:txBody>
      </p:sp>
      <p:sp>
        <p:nvSpPr>
          <p:cNvPr id="16" name="Rectangle 15">
            <a:extLst>
              <a:ext uri="{FF2B5EF4-FFF2-40B4-BE49-F238E27FC236}">
                <a16:creationId xmlns:a16="http://schemas.microsoft.com/office/drawing/2014/main" id="{B073C17A-7783-4EAB-971D-283C98993ADA}"/>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a:extLst>
              <a:ext uri="{FF2B5EF4-FFF2-40B4-BE49-F238E27FC236}">
                <a16:creationId xmlns:a16="http://schemas.microsoft.com/office/drawing/2014/main" id="{D22D1BED-32DE-44C9-8E73-F3C3E6DF4253}"/>
              </a:ext>
            </a:extLst>
          </p:cNvPr>
          <p:cNvPicPr>
            <a:picLocks noGrp="1" noChangeAspect="1"/>
          </p:cNvPicPr>
          <p:nvPr>
            <p:ph sz="half" idx="13"/>
          </p:nvPr>
        </p:nvPicPr>
        <p:blipFill>
          <a:blip r:embed="rId2"/>
          <a:stretch>
            <a:fillRect/>
          </a:stretch>
        </p:blipFill>
        <p:spPr>
          <a:xfrm>
            <a:off x="529687" y="2886076"/>
            <a:ext cx="4557457" cy="3357327"/>
          </a:xfrm>
        </p:spPr>
      </p:pic>
      <p:sp>
        <p:nvSpPr>
          <p:cNvPr id="12" name="Content Placeholder 11">
            <a:extLst>
              <a:ext uri="{FF2B5EF4-FFF2-40B4-BE49-F238E27FC236}">
                <a16:creationId xmlns:a16="http://schemas.microsoft.com/office/drawing/2014/main" id="{B9522A21-5DDA-4A13-9CD9-CCED3BB55F56}"/>
              </a:ext>
            </a:extLst>
          </p:cNvPr>
          <p:cNvSpPr>
            <a:spLocks noGrp="1"/>
          </p:cNvSpPr>
          <p:nvPr>
            <p:ph sz="quarter" idx="15"/>
          </p:nvPr>
        </p:nvSpPr>
        <p:spPr/>
        <p:txBody>
          <a:bodyPr/>
          <a:lstStyle/>
          <a:p>
            <a:r>
              <a:rPr lang="en-US" dirty="0"/>
              <a:t>The falls is located in </a:t>
            </a:r>
            <a:r>
              <a:rPr lang="en-US" dirty="0" err="1"/>
              <a:t>Missiones</a:t>
            </a:r>
            <a:r>
              <a:rPr lang="en-US" dirty="0"/>
              <a:t>, Provence, Argentina</a:t>
            </a:r>
          </a:p>
          <a:p>
            <a:endParaRPr lang="en-US" dirty="0"/>
          </a:p>
        </p:txBody>
      </p:sp>
    </p:spTree>
    <p:extLst>
      <p:ext uri="{BB962C8B-B14F-4D97-AF65-F5344CB8AC3E}">
        <p14:creationId xmlns:p14="http://schemas.microsoft.com/office/powerpoint/2010/main" val="394629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2D34047-3BD8-4DB0-A477-83635BFC2C31}"/>
              </a:ext>
            </a:extLst>
          </p:cNvPr>
          <p:cNvSpPr>
            <a:spLocks noGrp="1"/>
          </p:cNvSpPr>
          <p:nvPr>
            <p:ph type="body" sz="quarter" idx="14"/>
          </p:nvPr>
        </p:nvSpPr>
        <p:spPr/>
        <p:txBody>
          <a:bodyPr>
            <a:normAutofit fontScale="92500"/>
          </a:bodyPr>
          <a:lstStyle/>
          <a:p>
            <a:r>
              <a:rPr lang="en-US" dirty="0"/>
              <a:t>Possible Destination: South America</a:t>
            </a:r>
          </a:p>
        </p:txBody>
      </p:sp>
      <p:sp>
        <p:nvSpPr>
          <p:cNvPr id="6" name="Text Placeholder 5">
            <a:extLst>
              <a:ext uri="{FF2B5EF4-FFF2-40B4-BE49-F238E27FC236}">
                <a16:creationId xmlns:a16="http://schemas.microsoft.com/office/drawing/2014/main" id="{70BF6BEB-7A48-4386-A477-226128AE85B3}"/>
              </a:ext>
            </a:extLst>
          </p:cNvPr>
          <p:cNvSpPr>
            <a:spLocks noGrp="1"/>
          </p:cNvSpPr>
          <p:nvPr>
            <p:ph type="body" sz="quarter" idx="16"/>
          </p:nvPr>
        </p:nvSpPr>
        <p:spPr/>
        <p:txBody>
          <a:bodyPr/>
          <a:lstStyle/>
          <a:p>
            <a:r>
              <a:rPr lang="en-US" dirty="0"/>
              <a:t>Directory: unallocated space/00000048/01494406</a:t>
            </a:r>
          </a:p>
        </p:txBody>
      </p:sp>
      <p:sp>
        <p:nvSpPr>
          <p:cNvPr id="8" name="Slide Number Placeholder 7">
            <a:extLst>
              <a:ext uri="{FF2B5EF4-FFF2-40B4-BE49-F238E27FC236}">
                <a16:creationId xmlns:a16="http://schemas.microsoft.com/office/drawing/2014/main" id="{9DF4CA52-C863-4292-8592-63F3DCFCFEEC}"/>
              </a:ext>
            </a:extLst>
          </p:cNvPr>
          <p:cNvSpPr>
            <a:spLocks noGrp="1"/>
          </p:cNvSpPr>
          <p:nvPr>
            <p:ph type="sldNum" sz="quarter" idx="18"/>
          </p:nvPr>
        </p:nvSpPr>
        <p:spPr/>
        <p:txBody>
          <a:bodyPr/>
          <a:lstStyle/>
          <a:p>
            <a:fld id="{8699F50C-BE38-4BD0-BA84-9B090E1F2B9B}" type="slidenum">
              <a:rPr lang="en-IN" smtClean="0"/>
              <a:t>6</a:t>
            </a:fld>
            <a:endParaRPr lang="en-IN" dirty="0"/>
          </a:p>
        </p:txBody>
      </p:sp>
      <p:sp>
        <p:nvSpPr>
          <p:cNvPr id="16" name="Rectangle 15">
            <a:extLst>
              <a:ext uri="{FF2B5EF4-FFF2-40B4-BE49-F238E27FC236}">
                <a16:creationId xmlns:a16="http://schemas.microsoft.com/office/drawing/2014/main" id="{B073C17A-7783-4EAB-971D-283C98993ADA}"/>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a:extLst>
              <a:ext uri="{FF2B5EF4-FFF2-40B4-BE49-F238E27FC236}">
                <a16:creationId xmlns:a16="http://schemas.microsoft.com/office/drawing/2014/main" id="{85A4F799-5B0E-440F-AB27-725ADE7C520C}"/>
              </a:ext>
            </a:extLst>
          </p:cNvPr>
          <p:cNvPicPr>
            <a:picLocks noGrp="1" noChangeAspect="1"/>
          </p:cNvPicPr>
          <p:nvPr>
            <p:ph sz="quarter" idx="15"/>
          </p:nvPr>
        </p:nvPicPr>
        <p:blipFill>
          <a:blip r:embed="rId2"/>
          <a:stretch>
            <a:fillRect/>
          </a:stretch>
        </p:blipFill>
        <p:spPr>
          <a:xfrm>
            <a:off x="8127156" y="2834163"/>
            <a:ext cx="2077178" cy="1530188"/>
          </a:xfrm>
        </p:spPr>
      </p:pic>
      <p:pic>
        <p:nvPicPr>
          <p:cNvPr id="11" name="Content Placeholder 10">
            <a:extLst>
              <a:ext uri="{FF2B5EF4-FFF2-40B4-BE49-F238E27FC236}">
                <a16:creationId xmlns:a16="http://schemas.microsoft.com/office/drawing/2014/main" id="{860FB5FA-5917-48B1-B674-4B1420E3D4BD}"/>
              </a:ext>
            </a:extLst>
          </p:cNvPr>
          <p:cNvPicPr>
            <a:picLocks noGrp="1" noChangeAspect="1"/>
          </p:cNvPicPr>
          <p:nvPr>
            <p:ph sz="half" idx="13"/>
          </p:nvPr>
        </p:nvPicPr>
        <p:blipFill>
          <a:blip r:embed="rId3"/>
          <a:stretch>
            <a:fillRect/>
          </a:stretch>
        </p:blipFill>
        <p:spPr>
          <a:xfrm>
            <a:off x="2556503" y="2005762"/>
            <a:ext cx="3534848" cy="4578119"/>
          </a:xfrm>
        </p:spPr>
      </p:pic>
      <p:sp>
        <p:nvSpPr>
          <p:cNvPr id="15" name="Star: 5 Points 14">
            <a:extLst>
              <a:ext uri="{FF2B5EF4-FFF2-40B4-BE49-F238E27FC236}">
                <a16:creationId xmlns:a16="http://schemas.microsoft.com/office/drawing/2014/main" id="{79445FA5-7112-4A6C-AFE6-E18AA1198482}"/>
              </a:ext>
            </a:extLst>
          </p:cNvPr>
          <p:cNvSpPr/>
          <p:nvPr/>
        </p:nvSpPr>
        <p:spPr>
          <a:xfrm>
            <a:off x="4609707" y="4550512"/>
            <a:ext cx="113122" cy="14140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1F45939-F66E-4F1E-BEFC-948B8E78413F}"/>
              </a:ext>
            </a:extLst>
          </p:cNvPr>
          <p:cNvCxnSpPr>
            <a:stCxn id="15" idx="4"/>
            <a:endCxn id="14" idx="1"/>
          </p:cNvCxnSpPr>
          <p:nvPr/>
        </p:nvCxnSpPr>
        <p:spPr>
          <a:xfrm flipV="1">
            <a:off x="4722829" y="3599257"/>
            <a:ext cx="3404327" cy="1005266"/>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891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C0A864-8119-4071-A564-C5906611A23F}"/>
              </a:ext>
            </a:extLst>
          </p:cNvPr>
          <p:cNvSpPr>
            <a:spLocks noGrp="1"/>
          </p:cNvSpPr>
          <p:nvPr>
            <p:ph type="body" sz="quarter" idx="14"/>
          </p:nvPr>
        </p:nvSpPr>
        <p:spPr>
          <a:xfrm>
            <a:off x="4487263" y="2204903"/>
            <a:ext cx="3217471" cy="666931"/>
          </a:xfrm>
        </p:spPr>
        <p:txBody>
          <a:bodyPr>
            <a:normAutofit fontScale="62500" lnSpcReduction="20000"/>
          </a:bodyPr>
          <a:lstStyle/>
          <a:p>
            <a:pPr algn="ctr"/>
            <a:r>
              <a:rPr lang="en-US" dirty="0"/>
              <a:t>Email from Rick Shoner</a:t>
            </a:r>
          </a:p>
          <a:p>
            <a:pPr algn="ctr"/>
            <a:r>
              <a:rPr lang="en-US" dirty="0"/>
              <a:t>2/28/2016</a:t>
            </a:r>
          </a:p>
        </p:txBody>
      </p:sp>
      <p:sp>
        <p:nvSpPr>
          <p:cNvPr id="6" name="Text Placeholder 5">
            <a:extLst>
              <a:ext uri="{FF2B5EF4-FFF2-40B4-BE49-F238E27FC236}">
                <a16:creationId xmlns:a16="http://schemas.microsoft.com/office/drawing/2014/main" id="{CE95FD15-5DBE-4017-955C-EDFCBC5FC1C1}"/>
              </a:ext>
            </a:extLst>
          </p:cNvPr>
          <p:cNvSpPr>
            <a:spLocks noGrp="1"/>
          </p:cNvSpPr>
          <p:nvPr>
            <p:ph type="body" sz="quarter" idx="16"/>
          </p:nvPr>
        </p:nvSpPr>
        <p:spPr/>
        <p:txBody>
          <a:bodyPr/>
          <a:lstStyle/>
          <a:p>
            <a:r>
              <a:rPr lang="en-US" dirty="0"/>
              <a:t>Directory: unallocated/00000048                     </a:t>
            </a:r>
          </a:p>
        </p:txBody>
      </p:sp>
      <p:sp>
        <p:nvSpPr>
          <p:cNvPr id="8" name="Slide Number Placeholder 7">
            <a:extLst>
              <a:ext uri="{FF2B5EF4-FFF2-40B4-BE49-F238E27FC236}">
                <a16:creationId xmlns:a16="http://schemas.microsoft.com/office/drawing/2014/main" id="{8879D5F0-42F0-44D4-A61D-B1BA659A4B4D}"/>
              </a:ext>
            </a:extLst>
          </p:cNvPr>
          <p:cNvSpPr>
            <a:spLocks noGrp="1"/>
          </p:cNvSpPr>
          <p:nvPr>
            <p:ph type="sldNum" sz="quarter" idx="18"/>
          </p:nvPr>
        </p:nvSpPr>
        <p:spPr/>
        <p:txBody>
          <a:bodyPr/>
          <a:lstStyle/>
          <a:p>
            <a:fld id="{8699F50C-BE38-4BD0-BA84-9B090E1F2B9B}" type="slidenum">
              <a:rPr lang="en-IN" smtClean="0"/>
              <a:t>7</a:t>
            </a:fld>
            <a:endParaRPr lang="en-IN" dirty="0"/>
          </a:p>
        </p:txBody>
      </p:sp>
      <p:sp>
        <p:nvSpPr>
          <p:cNvPr id="10" name="Rectangle 9">
            <a:extLst>
              <a:ext uri="{FF2B5EF4-FFF2-40B4-BE49-F238E27FC236}">
                <a16:creationId xmlns:a16="http://schemas.microsoft.com/office/drawing/2014/main" id="{06016A87-EAEE-45E5-95DC-EE6A8EAB849C}"/>
              </a:ext>
            </a:extLst>
          </p:cNvPr>
          <p:cNvSpPr/>
          <p:nvPr/>
        </p:nvSpPr>
        <p:spPr>
          <a:xfrm>
            <a:off x="11146971" y="209028"/>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F675ECBB-76D3-4DD4-ABFF-F5242B1B025A}"/>
              </a:ext>
            </a:extLst>
          </p:cNvPr>
          <p:cNvPicPr>
            <a:picLocks noGrp="1" noChangeAspect="1"/>
          </p:cNvPicPr>
          <p:nvPr>
            <p:ph sz="quarter" idx="15"/>
          </p:nvPr>
        </p:nvPicPr>
        <p:blipFill>
          <a:blip r:embed="rId3"/>
          <a:stretch>
            <a:fillRect/>
          </a:stretch>
        </p:blipFill>
        <p:spPr>
          <a:xfrm>
            <a:off x="230071" y="2905125"/>
            <a:ext cx="11731857" cy="3232149"/>
          </a:xfrm>
        </p:spPr>
      </p:pic>
    </p:spTree>
    <p:extLst>
      <p:ext uri="{BB962C8B-B14F-4D97-AF65-F5344CB8AC3E}">
        <p14:creationId xmlns:p14="http://schemas.microsoft.com/office/powerpoint/2010/main" val="109271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E95FD15-5DBE-4017-955C-EDFCBC5FC1C1}"/>
              </a:ext>
            </a:extLst>
          </p:cNvPr>
          <p:cNvSpPr>
            <a:spLocks noGrp="1"/>
          </p:cNvSpPr>
          <p:nvPr>
            <p:ph type="body" sz="quarter" idx="16"/>
          </p:nvPr>
        </p:nvSpPr>
        <p:spPr/>
        <p:txBody>
          <a:bodyPr/>
          <a:lstStyle/>
          <a:p>
            <a:r>
              <a:rPr lang="en-US" dirty="0"/>
              <a:t>Directory: unallocated/00000048                     </a:t>
            </a:r>
          </a:p>
        </p:txBody>
      </p:sp>
      <p:sp>
        <p:nvSpPr>
          <p:cNvPr id="8" name="Slide Number Placeholder 7">
            <a:extLst>
              <a:ext uri="{FF2B5EF4-FFF2-40B4-BE49-F238E27FC236}">
                <a16:creationId xmlns:a16="http://schemas.microsoft.com/office/drawing/2014/main" id="{8879D5F0-42F0-44D4-A61D-B1BA659A4B4D}"/>
              </a:ext>
            </a:extLst>
          </p:cNvPr>
          <p:cNvSpPr>
            <a:spLocks noGrp="1"/>
          </p:cNvSpPr>
          <p:nvPr>
            <p:ph type="sldNum" sz="quarter" idx="18"/>
          </p:nvPr>
        </p:nvSpPr>
        <p:spPr/>
        <p:txBody>
          <a:bodyPr/>
          <a:lstStyle/>
          <a:p>
            <a:fld id="{8699F50C-BE38-4BD0-BA84-9B090E1F2B9B}" type="slidenum">
              <a:rPr lang="en-IN" smtClean="0"/>
              <a:t>8</a:t>
            </a:fld>
            <a:endParaRPr lang="en-IN" dirty="0"/>
          </a:p>
        </p:txBody>
      </p:sp>
      <p:sp>
        <p:nvSpPr>
          <p:cNvPr id="10" name="Rectangle 9">
            <a:extLst>
              <a:ext uri="{FF2B5EF4-FFF2-40B4-BE49-F238E27FC236}">
                <a16:creationId xmlns:a16="http://schemas.microsoft.com/office/drawing/2014/main" id="{06016A87-EAEE-45E5-95DC-EE6A8EAB849C}"/>
              </a:ext>
            </a:extLst>
          </p:cNvPr>
          <p:cNvSpPr/>
          <p:nvPr/>
        </p:nvSpPr>
        <p:spPr>
          <a:xfrm>
            <a:off x="11146971" y="300075"/>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D90F5F92-46EC-41F4-A351-2A0D0DAFEEC0}"/>
              </a:ext>
            </a:extLst>
          </p:cNvPr>
          <p:cNvPicPr>
            <a:picLocks noGrp="1" noChangeAspect="1"/>
          </p:cNvPicPr>
          <p:nvPr>
            <p:ph sz="quarter" idx="15"/>
          </p:nvPr>
        </p:nvPicPr>
        <p:blipFill>
          <a:blip r:embed="rId3"/>
          <a:stretch>
            <a:fillRect/>
          </a:stretch>
        </p:blipFill>
        <p:spPr>
          <a:xfrm>
            <a:off x="338530" y="2686781"/>
            <a:ext cx="6837321" cy="3040739"/>
          </a:xfrm>
        </p:spPr>
      </p:pic>
      <p:pic>
        <p:nvPicPr>
          <p:cNvPr id="14" name="Picture 13">
            <a:extLst>
              <a:ext uri="{FF2B5EF4-FFF2-40B4-BE49-F238E27FC236}">
                <a16:creationId xmlns:a16="http://schemas.microsoft.com/office/drawing/2014/main" id="{12B7D60B-1AEA-4A52-BA0F-251E79EE7DA3}"/>
              </a:ext>
            </a:extLst>
          </p:cNvPr>
          <p:cNvPicPr>
            <a:picLocks noChangeAspect="1"/>
          </p:cNvPicPr>
          <p:nvPr/>
        </p:nvPicPr>
        <p:blipFill>
          <a:blip r:embed="rId4"/>
          <a:stretch>
            <a:fillRect/>
          </a:stretch>
        </p:blipFill>
        <p:spPr>
          <a:xfrm>
            <a:off x="4856809" y="2515307"/>
            <a:ext cx="7135221" cy="342948"/>
          </a:xfrm>
          <a:prstGeom prst="rect">
            <a:avLst/>
          </a:prstGeom>
        </p:spPr>
      </p:pic>
      <p:cxnSp>
        <p:nvCxnSpPr>
          <p:cNvPr id="18" name="Straight Connector 17">
            <a:extLst>
              <a:ext uri="{FF2B5EF4-FFF2-40B4-BE49-F238E27FC236}">
                <a16:creationId xmlns:a16="http://schemas.microsoft.com/office/drawing/2014/main" id="{B9767F82-49FF-49DB-9301-BF3B11954158}"/>
              </a:ext>
            </a:extLst>
          </p:cNvPr>
          <p:cNvCxnSpPr/>
          <p:nvPr/>
        </p:nvCxnSpPr>
        <p:spPr>
          <a:xfrm flipV="1">
            <a:off x="5156462" y="2858255"/>
            <a:ext cx="216816" cy="280871"/>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8E19A770-6BEC-4A4D-9687-B214AA022700}"/>
              </a:ext>
            </a:extLst>
          </p:cNvPr>
          <p:cNvPicPr>
            <a:picLocks noChangeAspect="1"/>
          </p:cNvPicPr>
          <p:nvPr/>
        </p:nvPicPr>
        <p:blipFill>
          <a:blip r:embed="rId5"/>
          <a:stretch>
            <a:fillRect/>
          </a:stretch>
        </p:blipFill>
        <p:spPr>
          <a:xfrm>
            <a:off x="5373278" y="3958506"/>
            <a:ext cx="6786779" cy="342949"/>
          </a:xfrm>
          <a:prstGeom prst="rect">
            <a:avLst/>
          </a:prstGeom>
        </p:spPr>
      </p:pic>
      <p:cxnSp>
        <p:nvCxnSpPr>
          <p:cNvPr id="22" name="Straight Connector 21">
            <a:extLst>
              <a:ext uri="{FF2B5EF4-FFF2-40B4-BE49-F238E27FC236}">
                <a16:creationId xmlns:a16="http://schemas.microsoft.com/office/drawing/2014/main" id="{A002BA83-F180-4D99-A667-95A3704210F4}"/>
              </a:ext>
            </a:extLst>
          </p:cNvPr>
          <p:cNvCxnSpPr/>
          <p:nvPr/>
        </p:nvCxnSpPr>
        <p:spPr>
          <a:xfrm>
            <a:off x="2762054" y="3742441"/>
            <a:ext cx="39309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04D3FA-B1D6-46B9-8DE5-EDCA69AE82AD}"/>
              </a:ext>
            </a:extLst>
          </p:cNvPr>
          <p:cNvCxnSpPr>
            <a:cxnSpLocks/>
          </p:cNvCxnSpPr>
          <p:nvPr/>
        </p:nvCxnSpPr>
        <p:spPr>
          <a:xfrm>
            <a:off x="6711885" y="3751868"/>
            <a:ext cx="0" cy="2066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58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AC0A864-8119-4071-A564-C5906611A23F}"/>
              </a:ext>
            </a:extLst>
          </p:cNvPr>
          <p:cNvSpPr>
            <a:spLocks noGrp="1"/>
          </p:cNvSpPr>
          <p:nvPr>
            <p:ph type="body" sz="quarter" idx="14"/>
          </p:nvPr>
        </p:nvSpPr>
        <p:spPr>
          <a:xfrm>
            <a:off x="518678" y="1985827"/>
            <a:ext cx="3217471" cy="666931"/>
          </a:xfrm>
        </p:spPr>
        <p:txBody>
          <a:bodyPr>
            <a:normAutofit fontScale="62500" lnSpcReduction="20000"/>
          </a:bodyPr>
          <a:lstStyle/>
          <a:p>
            <a:pPr algn="ctr"/>
            <a:r>
              <a:rPr lang="en-US" dirty="0"/>
              <a:t>Plan.zip</a:t>
            </a:r>
          </a:p>
          <a:p>
            <a:pPr algn="ctr"/>
            <a:r>
              <a:rPr lang="en-US" dirty="0"/>
              <a:t>2/28/2016</a:t>
            </a:r>
          </a:p>
        </p:txBody>
      </p:sp>
      <p:sp>
        <p:nvSpPr>
          <p:cNvPr id="6" name="Text Placeholder 5">
            <a:extLst>
              <a:ext uri="{FF2B5EF4-FFF2-40B4-BE49-F238E27FC236}">
                <a16:creationId xmlns:a16="http://schemas.microsoft.com/office/drawing/2014/main" id="{CE95FD15-5DBE-4017-955C-EDFCBC5FC1C1}"/>
              </a:ext>
            </a:extLst>
          </p:cNvPr>
          <p:cNvSpPr>
            <a:spLocks noGrp="1"/>
          </p:cNvSpPr>
          <p:nvPr>
            <p:ph type="body" sz="quarter" idx="16"/>
          </p:nvPr>
        </p:nvSpPr>
        <p:spPr/>
        <p:txBody>
          <a:bodyPr/>
          <a:lstStyle/>
          <a:p>
            <a:r>
              <a:rPr lang="en-US" dirty="0" err="1"/>
              <a:t>Directory:root</a:t>
            </a:r>
            <a:r>
              <a:rPr lang="en-US" dirty="0"/>
              <a:t>/Users/Perry/Documents/emails</a:t>
            </a:r>
          </a:p>
        </p:txBody>
      </p:sp>
      <p:sp>
        <p:nvSpPr>
          <p:cNvPr id="8" name="Slide Number Placeholder 7">
            <a:extLst>
              <a:ext uri="{FF2B5EF4-FFF2-40B4-BE49-F238E27FC236}">
                <a16:creationId xmlns:a16="http://schemas.microsoft.com/office/drawing/2014/main" id="{8879D5F0-42F0-44D4-A61D-B1BA659A4B4D}"/>
              </a:ext>
            </a:extLst>
          </p:cNvPr>
          <p:cNvSpPr>
            <a:spLocks noGrp="1"/>
          </p:cNvSpPr>
          <p:nvPr>
            <p:ph type="sldNum" sz="quarter" idx="18"/>
          </p:nvPr>
        </p:nvSpPr>
        <p:spPr/>
        <p:txBody>
          <a:bodyPr/>
          <a:lstStyle/>
          <a:p>
            <a:fld id="{8699F50C-BE38-4BD0-BA84-9B090E1F2B9B}" type="slidenum">
              <a:rPr lang="en-IN" smtClean="0"/>
              <a:t>9</a:t>
            </a:fld>
            <a:endParaRPr lang="en-IN" dirty="0"/>
          </a:p>
        </p:txBody>
      </p:sp>
      <p:sp>
        <p:nvSpPr>
          <p:cNvPr id="10" name="Rectangle 9">
            <a:extLst>
              <a:ext uri="{FF2B5EF4-FFF2-40B4-BE49-F238E27FC236}">
                <a16:creationId xmlns:a16="http://schemas.microsoft.com/office/drawing/2014/main" id="{06016A87-EAEE-45E5-95DC-EE6A8EAB849C}"/>
              </a:ext>
            </a:extLst>
          </p:cNvPr>
          <p:cNvSpPr/>
          <p:nvPr/>
        </p:nvSpPr>
        <p:spPr>
          <a:xfrm>
            <a:off x="11146970" y="311003"/>
            <a:ext cx="740227" cy="472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388BD743-52E1-4FE6-9953-92825755A56F}"/>
              </a:ext>
            </a:extLst>
          </p:cNvPr>
          <p:cNvPicPr>
            <a:picLocks noGrp="1" noChangeAspect="1"/>
          </p:cNvPicPr>
          <p:nvPr>
            <p:ph sz="quarter" idx="15"/>
          </p:nvPr>
        </p:nvPicPr>
        <p:blipFill>
          <a:blip r:embed="rId3"/>
          <a:stretch>
            <a:fillRect/>
          </a:stretch>
        </p:blipFill>
        <p:spPr>
          <a:xfrm>
            <a:off x="999105" y="2652758"/>
            <a:ext cx="2793650" cy="3999823"/>
          </a:xfrm>
        </p:spPr>
      </p:pic>
    </p:spTree>
    <p:extLst>
      <p:ext uri="{BB962C8B-B14F-4D97-AF65-F5344CB8AC3E}">
        <p14:creationId xmlns:p14="http://schemas.microsoft.com/office/powerpoint/2010/main" val="999797743"/>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03 Presentation Layout_CA -v6.potx" id="{9FD5D463-2B33-42F3-81B0-0B3C3C07F674}" vid="{A96E6666-7943-4E22-B401-67432B4C0C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Hexagon presentation dark</Template>
  <TotalTime>0</TotalTime>
  <Words>566</Words>
  <Application>Microsoft Office PowerPoint</Application>
  <PresentationFormat>Widescreen</PresentationFormat>
  <Paragraphs>80</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Gill Sans SemiBold</vt:lpstr>
      <vt:lpstr>Times New Roman</vt:lpstr>
      <vt:lpstr>Office Theme</vt:lpstr>
      <vt:lpstr>Project 4: </vt:lpstr>
      <vt:lpstr>Identification</vt:lpstr>
      <vt:lpstr>Collected Evidence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2018-11-27T13:45:28Z</dcterms:created>
  <dcterms:modified xsi:type="dcterms:W3CDTF">2019-04-09T17:27:18Z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2018-08-01T18:19:24.2566460Z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