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ec27380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ec27380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ec2738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ec2738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44f5d3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44f5d3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ec2738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ec2738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43e384b6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43e384b6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ec2738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ec2738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35092b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35092b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28fc6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428fc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43c5f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43c5f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ec2738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ec2738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43c5fc3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43c5fc3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ec273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ec273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ec27380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ec27380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ec27380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ec27380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and Prototypes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</a:rPr>
              <a:t>Team Swiftriver</a:t>
            </a:r>
            <a:endParaRPr sz="135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D2129"/>
                </a:solidFill>
              </a:rPr>
              <a:t>(Trisia Baltazar, Adrian Boone, Chad Daily, Jann Jalando-on, Mate Kovacs, Joseph Morrison)</a:t>
            </a:r>
            <a:endParaRPr sz="1350">
              <a:solidFill>
                <a:srgbClr val="1D21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223" y="0"/>
            <a:ext cx="774955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 Page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Cases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One-Time Donation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Add Recurring Donation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Modify Recurring Donation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Delete Recurring Donation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Silent Auction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40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Silent Auction Sale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for recording the sale of a silent auction item.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Modify Silent Auction Sale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for modifying a previously recorded silent auction sale.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Delete Silent Auction Sale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is for deleting a previously recorded silent auction sale.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916"/>
            <a:ext cx="9144000" cy="510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624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wrap up, we’ve covered: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Current website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 cases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Prototypes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Any questions?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Example Use Case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Prototypes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/>
              <a:t>No working donation button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summer camp sign-ups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Lack of Donor/volunteer registration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Case/ Use Case Diagram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0" y="1922950"/>
            <a:ext cx="4074450" cy="27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400" y="2185050"/>
            <a:ext cx="4628050" cy="2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Homepage Prototype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for </a:t>
            </a:r>
            <a:r>
              <a:rPr lang="en" sz="1600"/>
              <a:t>redirection</a:t>
            </a:r>
            <a:r>
              <a:rPr lang="en" sz="1600"/>
              <a:t> to all HOOFKY user interactions</a:t>
            </a:r>
            <a:endParaRPr sz="16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Sign-ups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Donations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Events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Social Media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Summer Camp Sign-Up Prototypes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Shows how users can sign up for Summer Camp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 &amp; HOOFKY a</a:t>
            </a:r>
            <a:r>
              <a:rPr lang="en" sz="1800"/>
              <a:t>dvantage</a:t>
            </a:r>
            <a:r>
              <a:rPr lang="en" sz="1800"/>
              <a:t>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Easier Sign Up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Quick application process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Compared to the mailing process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Save information (paperless)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25" y="0"/>
            <a:ext cx="87829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Login/ Register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03700"/>
            <a:ext cx="76887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Shows how to create an account with HOOF</a:t>
            </a:r>
            <a:endParaRPr b="1"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Allows the user to interact with the HOOF website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Volunteer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Donate</a:t>
            </a:r>
            <a:endParaRPr sz="1400"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Events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Enables HOOF to stay in touch with registered users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News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Events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Camps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