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d7513485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d751348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d7513485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d7513485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d7513485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d7513485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e1896e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e1896e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751348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751348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d751348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d751348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bde99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bde99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bde999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bde999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d751348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d751348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d7513485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d7513485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b4fb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b4fb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d7513485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d7513485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d751348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d751348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e417c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e417c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d7513485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d7513485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5183b1c3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5183b1c3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1896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1896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e36fc7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e36fc7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e36fc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e36fc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5183b1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5183b1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d751348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d751348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751348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751348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5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Team Swiftriver</a:t>
            </a:r>
            <a:endParaRPr sz="135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(Trisia Baltazar, Adrian Boone, Chad Daily, Jann Jalando-on, Mate Kovacs, Joseph Morrison)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806900" y="1779650"/>
            <a:ext cx="4263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users to create an account 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Receive HOOF News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Volunteer Opportunities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communication with HOOF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Retention for HOOF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1" y="2077200"/>
            <a:ext cx="4332400" cy="27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3" y="0"/>
            <a:ext cx="77495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749125" y="1691950"/>
            <a:ext cx="4174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 volunteer to make changes to their profile information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Ensures information is always up to date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Enables volunteer to edit hours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962150"/>
            <a:ext cx="4174224" cy="2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52400"/>
            <a:ext cx="74485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</a:t>
            </a:r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817600" y="1437850"/>
            <a:ext cx="40242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users to donate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time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PayPal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Credit Information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Recurring 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PayPal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Credit Information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" y="2324475"/>
            <a:ext cx="4249626" cy="2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Camper Record</a:t>
            </a:r>
            <a:endParaRPr/>
          </a:p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4845950" y="1816275"/>
            <a:ext cx="4052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admin to add and modify: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Camper’s personal information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Camper’s camp history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Parent/Guardian information (optional)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1" y="2237850"/>
            <a:ext cx="4225200" cy="26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3" y="0"/>
            <a:ext cx="809876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</a:t>
            </a:r>
            <a:endParaRPr/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930950" y="1701225"/>
            <a:ext cx="3882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all users to: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View calendar of Events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Ongoing events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Upcoming 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View details of 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Sign up for event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5" y="2184550"/>
            <a:ext cx="4187924" cy="2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09"/>
            <a:ext cx="9143999" cy="478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64575" y="585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Class Diagram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ERD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Windows navigation diagram 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tables example 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Prototypes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 sz="1200"/>
              <a:t>Homepage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Login/ Register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Donation Page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Camper Record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Events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Volunteer Page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Silent Auction Page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Conclusion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Silent Auction</a:t>
            </a:r>
            <a:endParaRPr/>
          </a:p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4789275" y="1636000"/>
            <a:ext cx="41658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admin to add, modify, and delete: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picture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name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price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Item description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0" y="2202925"/>
            <a:ext cx="4227051" cy="23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05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12" y="140125"/>
            <a:ext cx="9192826" cy="470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28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 wrap up, we’ve covered: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Navigation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Dictionary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Prototypes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Any Questions?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58175"/>
            <a:ext cx="248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158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800" y="713050"/>
            <a:ext cx="3192626" cy="41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00" y="490200"/>
            <a:ext cx="5502000" cy="4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Diagram &amp; Screen Layout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navigation diagram is a visual representation of the users’ flow through the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diagram flows downward, step by step, one window at a time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diagram depicts common human-computer interaction paths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04900"/>
            <a:ext cx="9144000" cy="458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7950" y="1309000"/>
            <a:ext cx="26715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Dictionary</a:t>
            </a:r>
            <a:endParaRPr sz="24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55050" y="1635250"/>
            <a:ext cx="4335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The Data dictionary displays  data that the website will generate and use to function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Description of Entry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Attributes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Description of Attribute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Data type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Size in bytes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925" y="482850"/>
            <a:ext cx="3346551" cy="45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5039725" y="1005225"/>
            <a:ext cx="38799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Allows for redirection to all HOOF KY user interactions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Login/Register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Donations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Social Media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Contact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5" y="2176100"/>
            <a:ext cx="4352176" cy="24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