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8" r:id="rId3"/>
    <p:sldId id="272" r:id="rId4"/>
    <p:sldId id="286" r:id="rId5"/>
    <p:sldId id="261" r:id="rId6"/>
    <p:sldId id="263" r:id="rId7"/>
    <p:sldId id="267" r:id="rId8"/>
    <p:sldId id="260" r:id="rId9"/>
    <p:sldId id="259" r:id="rId10"/>
    <p:sldId id="287" r:id="rId11"/>
    <p:sldId id="290" r:id="rId12"/>
    <p:sldId id="262" r:id="rId13"/>
    <p:sldId id="289" r:id="rId14"/>
    <p:sldId id="265" r:id="rId15"/>
    <p:sldId id="291" r:id="rId16"/>
    <p:sldId id="292" r:id="rId17"/>
    <p:sldId id="268" r:id="rId18"/>
    <p:sldId id="264" r:id="rId19"/>
    <p:sldId id="279" r:id="rId20"/>
    <p:sldId id="269" r:id="rId21"/>
    <p:sldId id="266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 type="screen16x9"/>
  <p:notesSz cx="6858000" cy="9144000"/>
  <p:embeddedFontLst>
    <p:embeddedFont>
      <p:font typeface="Bangers" panose="020B0604020202020204" charset="-18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-18"/>
      <p:regular r:id="rId43"/>
      <p:bold r:id="rId44"/>
      <p:italic r:id="rId45"/>
      <p:boldItalic r:id="rId46"/>
    </p:embeddedFont>
    <p:embeddedFont>
      <p:font typeface="Sniglet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12989-FD4D-444F-BC64-7768095EC0CB}">
  <a:tblStyle styleId="{6AE12989-FD4D-444F-BC64-7768095EC0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97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05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8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76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20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755919b59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755919b59_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164c43709_1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164c43709_1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2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reefonts.com/bangers.fo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403BB-679E-47FA-A9E0-CDD0B59EFBD4}"/>
              </a:ext>
            </a:extLst>
          </p:cNvPr>
          <p:cNvCxnSpPr>
            <a:cxnSpLocks/>
          </p:cNvCxnSpPr>
          <p:nvPr/>
        </p:nvCxnSpPr>
        <p:spPr>
          <a:xfrm flipH="1">
            <a:off x="1472454" y="564776"/>
            <a:ext cx="4390464" cy="4067736"/>
          </a:xfrm>
          <a:prstGeom prst="line">
            <a:avLst/>
          </a:prstGeom>
          <a:ln w="254000" cap="rnd" cmpd="sng">
            <a:solidFill>
              <a:schemeClr val="tx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362191" y="1295419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800" dirty="0"/>
              <a:t>CTF</a:t>
            </a:r>
            <a:endParaRPr sz="6600" dirty="0"/>
          </a:p>
        </p:txBody>
      </p:sp>
      <p:sp>
        <p:nvSpPr>
          <p:cNvPr id="3" name="Google Shape;70;p11">
            <a:extLst>
              <a:ext uri="{FF2B5EF4-FFF2-40B4-BE49-F238E27FC236}">
                <a16:creationId xmlns:a16="http://schemas.microsoft.com/office/drawing/2014/main" id="{B2FE9B7B-71F3-43AB-AFA9-B07255C9F61A}"/>
              </a:ext>
            </a:extLst>
          </p:cNvPr>
          <p:cNvSpPr txBox="1">
            <a:spLocks/>
          </p:cNvSpPr>
          <p:nvPr/>
        </p:nvSpPr>
        <p:spPr>
          <a:xfrm>
            <a:off x="3807014" y="2455219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sz="64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sz="6600" dirty="0"/>
              <a:t>     Coding Challenge</a:t>
            </a:r>
            <a:endParaRPr lang="pl-PL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8F3849-C5D4-48E8-B2CF-50195555C377}"/>
              </a:ext>
            </a:extLst>
          </p:cNvPr>
          <p:cNvCxnSpPr/>
          <p:nvPr/>
        </p:nvCxnSpPr>
        <p:spPr>
          <a:xfrm flipH="1">
            <a:off x="1472453" y="564776"/>
            <a:ext cx="4390465" cy="4067736"/>
          </a:xfrm>
          <a:prstGeom prst="line">
            <a:avLst/>
          </a:prstGeom>
          <a:ln w="117475" cap="rnd" cmpd="sng">
            <a:solidFill>
              <a:schemeClr val="accent1">
                <a:shade val="95000"/>
                <a:satMod val="105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Basic questions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long?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many players?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Who can join?</a:t>
            </a:r>
            <a:endParaRPr lang="pl-PL"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Programing?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Teams?</a:t>
            </a:r>
            <a:endParaRPr lang="pl-PL" sz="2400" dirty="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Visualization?</a:t>
            </a:r>
            <a:endParaRPr lang="pl-PL" sz="2400" dirty="0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049EFBE2-098D-4E7C-B57E-D28229E82EB2}"/>
              </a:ext>
            </a:extLst>
          </p:cNvPr>
          <p:cNvSpPr txBox="1">
            <a:spLocks/>
          </p:cNvSpPr>
          <p:nvPr/>
        </p:nvSpPr>
        <p:spPr>
          <a:xfrm>
            <a:off x="2591509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r>
              <a:rPr lang="pl-PL" sz="2400" dirty="0"/>
              <a:t>   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FF0000"/>
                </a:solidFill>
              </a:rPr>
              <a:t>1H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Up to 16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Everyone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</a:t>
            </a:r>
            <a:endParaRPr lang="pl-PL" sz="2400" dirty="0">
              <a:solidFill>
                <a:schemeClr val="accent1"/>
              </a:solidFill>
            </a:endParaRP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 (up to 3)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823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Detailed questions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How to reduce scope?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Expectations?  </a:t>
            </a:r>
            <a:endParaRPr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/>
              <a:t>Who can watch?  </a:t>
            </a:r>
            <a:endParaRPr lang="pl-PL" sz="24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Theme?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pl-PL" sz="2400" dirty="0">
                <a:solidFill>
                  <a:schemeClr val="tx1"/>
                </a:solidFill>
              </a:rPr>
              <a:t>Language? </a:t>
            </a:r>
            <a:endParaRPr lang="pl-PL" sz="2400" dirty="0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C98C786E-3A22-4A1F-A3A3-380365D09083}"/>
              </a:ext>
            </a:extLst>
          </p:cNvPr>
          <p:cNvSpPr txBox="1">
            <a:spLocks/>
          </p:cNvSpPr>
          <p:nvPr/>
        </p:nvSpPr>
        <p:spPr>
          <a:xfrm>
            <a:off x="2564327" y="1594663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r>
              <a:rPr lang="pl-PL" sz="2400" dirty="0"/>
              <a:t>                             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FF0000"/>
                </a:solidFill>
              </a:rPr>
              <a:t>Unity3d engine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Single file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/>
              <a:t>                  </a:t>
            </a:r>
            <a:r>
              <a:rPr lang="en-US" sz="2400" dirty="0"/>
              <a:t>-  </a:t>
            </a:r>
            <a:r>
              <a:rPr lang="en-US" sz="2400" dirty="0">
                <a:solidFill>
                  <a:srgbClr val="FF0000"/>
                </a:solidFill>
              </a:rPr>
              <a:t>Everyone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You will know!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pl-PL" sz="2400" dirty="0">
                <a:solidFill>
                  <a:schemeClr val="tx1"/>
                </a:solidFill>
              </a:rPr>
              <a:t>      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>
                <a:solidFill>
                  <a:schemeClr val="accent1"/>
                </a:solidFill>
              </a:rPr>
              <a:t>C#, JS</a:t>
            </a:r>
          </a:p>
        </p:txBody>
      </p:sp>
    </p:spTree>
    <p:extLst>
      <p:ext uri="{BB962C8B-B14F-4D97-AF65-F5344CB8AC3E}">
        <p14:creationId xmlns:p14="http://schemas.microsoft.com/office/powerpoint/2010/main" val="18199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400" dirty="0">
                <a:solidFill>
                  <a:srgbClr val="FAD900"/>
                </a:solidFill>
              </a:rPr>
              <a:t>DESIGN</a:t>
            </a:r>
            <a:endParaRPr sz="10400" dirty="0">
              <a:solidFill>
                <a:srgbClr val="FAD900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294967295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rgbClr val="FFFFFF"/>
                </a:solidFill>
              </a:rPr>
              <a:t>Figure out how to make a game if you are told that it is not allowed but  you really want :0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16" name="Google Shape;116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19" name="Google Shape;119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l-PL" b="0" i="0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THE GAME 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game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Jump in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Should be easy to understand the overall goal and then to jump in into designing.</a:t>
            </a:r>
            <a:endParaRPr sz="120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Easy but complex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It should be possible to figure out fast algorithm but complex enought to force thinking.</a:t>
            </a:r>
            <a:endParaRPr sz="1200"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Entertaiment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We want to see how our code deals with the problem!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Jump in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Should be easy to setup enviroiment so the time is not wasted on fixing bugs.</a:t>
            </a:r>
            <a:endParaRPr sz="1200"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Easy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The expected inputs and  outputs should be easy to undertand and to process.</a:t>
            </a:r>
            <a:endParaRPr sz="1200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/>
              <a:t>Entertaiment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200" dirty="0"/>
              <a:t>We want to see how our code compete with others code.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4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  <p:bldP spid="227" grpId="0" build="p"/>
      <p:bldP spid="228" grpId="0" build="p"/>
      <p:bldP spid="229" grpId="0" build="p"/>
      <p:bldP spid="230" grpId="0" build="p"/>
      <p:bldP spid="2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1400" dirty="0"/>
              <a:t>This is how your code will look like.</a:t>
            </a:r>
            <a:endParaRPr sz="1400" dirty="0"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717451" y="1759149"/>
            <a:ext cx="3170298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24215" y="824117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4800" dirty="0"/>
              <a:t>More?!</a:t>
            </a:r>
            <a:endParaRPr sz="3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D8022-4653-492D-91A0-317AC3C6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15" y="1700603"/>
            <a:ext cx="609685" cy="609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C0B41-89A4-4C2B-9035-E9B2DC7C2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6"/>
          <a:stretch/>
        </p:blipFill>
        <p:spPr>
          <a:xfrm>
            <a:off x="2686853" y="2610467"/>
            <a:ext cx="619125" cy="58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1E1DA-E262-4A0D-BAA7-0D4B1536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40" y="3379599"/>
            <a:ext cx="590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813E9-BBAB-4ECA-BAD4-0F7A0B8EF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927" y="2880359"/>
            <a:ext cx="5905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BF6BA-0186-43BD-BAE4-9CFA7F121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152" y="2373006"/>
            <a:ext cx="6191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747D7-7C6A-4BB9-B292-44256B59F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841" y="2108402"/>
            <a:ext cx="56197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8363B-E71E-4234-AB1D-B0507A928A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8724" y="1805232"/>
            <a:ext cx="571500" cy="609600"/>
          </a:xfrm>
          <a:prstGeom prst="rect">
            <a:avLst/>
          </a:prstGeom>
        </p:spPr>
      </p:pic>
      <p:sp>
        <p:nvSpPr>
          <p:cNvPr id="11" name="Google Shape;225;p28">
            <a:extLst>
              <a:ext uri="{FF2B5EF4-FFF2-40B4-BE49-F238E27FC236}">
                <a16:creationId xmlns:a16="http://schemas.microsoft.com/office/drawing/2014/main" id="{E58C6F39-AB44-4216-894D-844FF274F3BB}"/>
              </a:ext>
            </a:extLst>
          </p:cNvPr>
          <p:cNvSpPr txBox="1">
            <a:spLocks/>
          </p:cNvSpPr>
          <p:nvPr/>
        </p:nvSpPr>
        <p:spPr>
          <a:xfrm rot="161729">
            <a:off x="2833743" y="3078739"/>
            <a:ext cx="1289821" cy="55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sz="2000" dirty="0"/>
              <a:t>Tapani?</a:t>
            </a:r>
          </a:p>
        </p:txBody>
      </p:sp>
    </p:spTree>
    <p:extLst>
      <p:ext uri="{BB962C8B-B14F-4D97-AF65-F5344CB8AC3E}">
        <p14:creationId xmlns:p14="http://schemas.microsoft.com/office/powerpoint/2010/main" val="1290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Difficulty</a:t>
            </a:r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 rot="21447858">
            <a:off x="1345171" y="2233183"/>
            <a:ext cx="1764927" cy="1434028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Super easy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21448046">
            <a:off x="2669779" y="217306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 Easy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21448046">
            <a:off x="3994441" y="2113648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Normal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18;p27">
            <a:extLst>
              <a:ext uri="{FF2B5EF4-FFF2-40B4-BE49-F238E27FC236}">
                <a16:creationId xmlns:a16="http://schemas.microsoft.com/office/drawing/2014/main" id="{BD1058F4-FDA1-40C6-99DF-9E9352DD2695}"/>
              </a:ext>
            </a:extLst>
          </p:cNvPr>
          <p:cNvSpPr/>
          <p:nvPr/>
        </p:nvSpPr>
        <p:spPr>
          <a:xfrm rot="21448046">
            <a:off x="5361161" y="2054231"/>
            <a:ext cx="1798854" cy="1434028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Hard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Google Shape;218;p27">
            <a:extLst>
              <a:ext uri="{FF2B5EF4-FFF2-40B4-BE49-F238E27FC236}">
                <a16:creationId xmlns:a16="http://schemas.microsoft.com/office/drawing/2014/main" id="{203A0D36-8D23-4715-85F7-04D94AC8ED6E}"/>
              </a:ext>
            </a:extLst>
          </p:cNvPr>
          <p:cNvSpPr/>
          <p:nvPr/>
        </p:nvSpPr>
        <p:spPr>
          <a:xfrm rot="21448046">
            <a:off x="6717618" y="199481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00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Asian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8904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Current status</a:t>
            </a:r>
            <a:endParaRPr dirty="0"/>
          </a:p>
        </p:txBody>
      </p:sp>
      <p:graphicFrame>
        <p:nvGraphicFramePr>
          <p:cNvPr id="174" name="Google Shape;174;p23"/>
          <p:cNvGraphicFramePr/>
          <p:nvPr>
            <p:extLst>
              <p:ext uri="{D42A27DB-BD31-4B8C-83A1-F6EECF244321}">
                <p14:modId xmlns:p14="http://schemas.microsoft.com/office/powerpoint/2010/main" val="1600301556"/>
              </p:ext>
            </p:extLst>
          </p:nvPr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{6AE12989-FD4D-444F-BC64-7768095EC0CB}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Design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Foundation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Final touches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concept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implementation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dirty="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Game guide</a:t>
                      </a:r>
                      <a:endParaRPr sz="11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515;p37">
            <a:extLst>
              <a:ext uri="{FF2B5EF4-FFF2-40B4-BE49-F238E27FC236}">
                <a16:creationId xmlns:a16="http://schemas.microsoft.com/office/drawing/2014/main" id="{DFAABDDA-65C7-466F-8053-0286CC9AED92}"/>
              </a:ext>
            </a:extLst>
          </p:cNvPr>
          <p:cNvSpPr/>
          <p:nvPr/>
        </p:nvSpPr>
        <p:spPr>
          <a:xfrm>
            <a:off x="3180303" y="247823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5;p37">
            <a:extLst>
              <a:ext uri="{FF2B5EF4-FFF2-40B4-BE49-F238E27FC236}">
                <a16:creationId xmlns:a16="http://schemas.microsoft.com/office/drawing/2014/main" id="{D614B107-F613-4292-BA2D-4120AFA6477D}"/>
              </a:ext>
            </a:extLst>
          </p:cNvPr>
          <p:cNvSpPr/>
          <p:nvPr/>
        </p:nvSpPr>
        <p:spPr>
          <a:xfrm>
            <a:off x="6203590" y="246680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5;p37">
            <a:extLst>
              <a:ext uri="{FF2B5EF4-FFF2-40B4-BE49-F238E27FC236}">
                <a16:creationId xmlns:a16="http://schemas.microsoft.com/office/drawing/2014/main" id="{5FD12AB5-78F0-4443-A1C5-A97F414A4FD4}"/>
              </a:ext>
            </a:extLst>
          </p:cNvPr>
          <p:cNvSpPr/>
          <p:nvPr/>
        </p:nvSpPr>
        <p:spPr>
          <a:xfrm>
            <a:off x="3180303" y="308014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5;p37">
            <a:extLst>
              <a:ext uri="{FF2B5EF4-FFF2-40B4-BE49-F238E27FC236}">
                <a16:creationId xmlns:a16="http://schemas.microsoft.com/office/drawing/2014/main" id="{F3F84070-4755-43D4-AB77-233487AACF55}"/>
              </a:ext>
            </a:extLst>
          </p:cNvPr>
          <p:cNvSpPr/>
          <p:nvPr/>
        </p:nvSpPr>
        <p:spPr>
          <a:xfrm>
            <a:off x="4691946" y="24880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5;p37">
            <a:extLst>
              <a:ext uri="{FF2B5EF4-FFF2-40B4-BE49-F238E27FC236}">
                <a16:creationId xmlns:a16="http://schemas.microsoft.com/office/drawing/2014/main" id="{802237DB-966D-432C-BAA6-8A7D8902D937}"/>
              </a:ext>
            </a:extLst>
          </p:cNvPr>
          <p:cNvSpPr/>
          <p:nvPr/>
        </p:nvSpPr>
        <p:spPr>
          <a:xfrm>
            <a:off x="4691946" y="308014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7;p37">
            <a:extLst>
              <a:ext uri="{FF2B5EF4-FFF2-40B4-BE49-F238E27FC236}">
                <a16:creationId xmlns:a16="http://schemas.microsoft.com/office/drawing/2014/main" id="{046C95CE-90AF-424A-93DA-3171879D93E9}"/>
              </a:ext>
            </a:extLst>
          </p:cNvPr>
          <p:cNvSpPr/>
          <p:nvPr/>
        </p:nvSpPr>
        <p:spPr>
          <a:xfrm>
            <a:off x="4688852" y="367228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7;p37">
            <a:extLst>
              <a:ext uri="{FF2B5EF4-FFF2-40B4-BE49-F238E27FC236}">
                <a16:creationId xmlns:a16="http://schemas.microsoft.com/office/drawing/2014/main" id="{57C3C977-76FB-4449-BAD6-1E1C774BDF68}"/>
              </a:ext>
            </a:extLst>
          </p:cNvPr>
          <p:cNvSpPr/>
          <p:nvPr/>
        </p:nvSpPr>
        <p:spPr>
          <a:xfrm>
            <a:off x="6203590" y="370048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;p37">
            <a:extLst>
              <a:ext uri="{FF2B5EF4-FFF2-40B4-BE49-F238E27FC236}">
                <a16:creationId xmlns:a16="http://schemas.microsoft.com/office/drawing/2014/main" id="{F14990D7-B5F5-4F63-A13F-9B79FB88BB37}"/>
              </a:ext>
            </a:extLst>
          </p:cNvPr>
          <p:cNvSpPr/>
          <p:nvPr/>
        </p:nvSpPr>
        <p:spPr>
          <a:xfrm>
            <a:off x="3180303" y="3723449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6;p37">
            <a:extLst>
              <a:ext uri="{FF2B5EF4-FFF2-40B4-BE49-F238E27FC236}">
                <a16:creationId xmlns:a16="http://schemas.microsoft.com/office/drawing/2014/main" id="{AE2EF10C-98A7-4A4E-8431-8F7A470454B0}"/>
              </a:ext>
            </a:extLst>
          </p:cNvPr>
          <p:cNvSpPr/>
          <p:nvPr/>
        </p:nvSpPr>
        <p:spPr>
          <a:xfrm>
            <a:off x="6203590" y="3080148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What else?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A19F9-4CD7-4122-B189-4E22AA91B7B6}"/>
              </a:ext>
            </a:extLst>
          </p:cNvPr>
          <p:cNvGrpSpPr/>
          <p:nvPr/>
        </p:nvGrpSpPr>
        <p:grpSpPr>
          <a:xfrm>
            <a:off x="3381632" y="1696995"/>
            <a:ext cx="2380735" cy="2380735"/>
            <a:chOff x="3381632" y="1696995"/>
            <a:chExt cx="2380735" cy="23807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CA7769-3691-4D18-8A12-E9A00660837E}"/>
                </a:ext>
              </a:extLst>
            </p:cNvPr>
            <p:cNvSpPr/>
            <p:nvPr/>
          </p:nvSpPr>
          <p:spPr>
            <a:xfrm>
              <a:off x="3381632" y="1696995"/>
              <a:ext cx="2380735" cy="2380735"/>
            </a:xfrm>
            <a:prstGeom prst="ellipse">
              <a:avLst/>
            </a:prstGeom>
            <a:noFill/>
            <a:ln w="857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60AEB4-45AF-429E-AF88-8423F721550D}"/>
                </a:ext>
              </a:extLst>
            </p:cNvPr>
            <p:cNvSpPr/>
            <p:nvPr/>
          </p:nvSpPr>
          <p:spPr>
            <a:xfrm>
              <a:off x="4037570" y="2607276"/>
              <a:ext cx="214184" cy="214184"/>
            </a:xfrm>
            <a:prstGeom prst="ellipse">
              <a:avLst/>
            </a:prstGeom>
            <a:solidFill>
              <a:srgbClr val="BC2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47BCEA-697F-41AD-8D6A-5389EFBB1ED5}"/>
                </a:ext>
              </a:extLst>
            </p:cNvPr>
            <p:cNvSpPr/>
            <p:nvPr/>
          </p:nvSpPr>
          <p:spPr>
            <a:xfrm>
              <a:off x="4907691" y="2607276"/>
              <a:ext cx="214184" cy="214184"/>
            </a:xfrm>
            <a:prstGeom prst="ellipse">
              <a:avLst/>
            </a:prstGeom>
            <a:solidFill>
              <a:srgbClr val="BC2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CFA198-5D47-4C5D-8041-097FCEA8DE1D}"/>
                </a:ext>
              </a:extLst>
            </p:cNvPr>
            <p:cNvCxnSpPr/>
            <p:nvPr/>
          </p:nvCxnSpPr>
          <p:spPr>
            <a:xfrm flipH="1">
              <a:off x="4243515" y="3257138"/>
              <a:ext cx="656967" cy="313038"/>
            </a:xfrm>
            <a:prstGeom prst="line">
              <a:avLst/>
            </a:prstGeom>
            <a:ln w="101600" cap="rnd">
              <a:solidFill>
                <a:srgbClr val="BC2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8059C0-52C1-4988-BB23-CFAFE180DF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3515" y="3257138"/>
              <a:ext cx="656967" cy="313038"/>
            </a:xfrm>
            <a:prstGeom prst="line">
              <a:avLst/>
            </a:prstGeom>
            <a:ln w="101600" cap="rnd">
              <a:solidFill>
                <a:srgbClr val="BC2C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000000"/>
                </a:solidFill>
              </a:rPr>
              <a:t>Hello!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I am </a:t>
            </a:r>
            <a:r>
              <a:rPr lang="pl-PL" sz="1800" dirty="0">
                <a:solidFill>
                  <a:srgbClr val="FFFFFF"/>
                </a:solidFill>
              </a:rPr>
              <a:t>Pawel Kubacki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I am here because I love to give presentations</a:t>
            </a:r>
            <a:r>
              <a:rPr lang="pl-PL" sz="1800" dirty="0">
                <a:solidFill>
                  <a:srgbClr val="FFFFFF"/>
                </a:solidFill>
              </a:rPr>
              <a:t> </a:t>
            </a:r>
            <a:r>
              <a:rPr lang="pl-PL" sz="1800" dirty="0">
                <a:solidFill>
                  <a:srgbClr val="FFFFFF"/>
                </a:solidFill>
                <a:sym typeface="Wingdings" panose="05000000000000000000" pitchFamily="2" charset="2"/>
              </a:rPr>
              <a:t>:)</a:t>
            </a:r>
            <a:r>
              <a:rPr lang="en" sz="1800" dirty="0">
                <a:solidFill>
                  <a:srgbClr val="FFFFFF"/>
                </a:solidFill>
              </a:rPr>
              <a:t>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 </a:t>
            </a:r>
            <a:r>
              <a:rPr lang="pl-PL" sz="1800" dirty="0">
                <a:solidFill>
                  <a:srgbClr val="FFFFFF"/>
                </a:solidFill>
              </a:rPr>
              <a:t>pkub</a:t>
            </a:r>
            <a:r>
              <a:rPr lang="en" sz="1800" dirty="0">
                <a:solidFill>
                  <a:srgbClr val="FFFFFF"/>
                </a:solidFill>
              </a:rPr>
              <a:t>@</a:t>
            </a:r>
            <a:r>
              <a:rPr lang="pl-PL" sz="1800" dirty="0">
                <a:solidFill>
                  <a:srgbClr val="FFFFFF"/>
                </a:solidFill>
              </a:rPr>
              <a:t>oticonmedical.com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Questions?</a:t>
            </a:r>
            <a:endParaRPr dirty="0"/>
          </a:p>
        </p:txBody>
      </p:sp>
      <p:sp>
        <p:nvSpPr>
          <p:cNvPr id="182" name="Google Shape;182;p24"/>
          <p:cNvSpPr/>
          <p:nvPr/>
        </p:nvSpPr>
        <p:spPr>
          <a:xfrm>
            <a:off x="4313609" y="1364647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My</a:t>
            </a:r>
            <a:r>
              <a:rPr lang="en" sz="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office</a:t>
            </a:r>
            <a:endParaRPr sz="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D90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24BB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38" name="Google Shape;238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4026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6CD0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A3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D90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3989900" y="805701"/>
            <a:ext cx="4566939" cy="35554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28974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desktop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1" name="Google Shape;27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process</a:t>
            </a:r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 rot="21447858">
            <a:off x="1345171" y="2233183"/>
            <a:ext cx="1764927" cy="1434028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Chose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27"/>
          <p:cNvSpPr/>
          <p:nvPr/>
        </p:nvSpPr>
        <p:spPr>
          <a:xfrm rot="21448046">
            <a:off x="2874174" y="2164824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 Design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9" name="Google Shape;219;p27"/>
          <p:cNvSpPr/>
          <p:nvPr/>
        </p:nvSpPr>
        <p:spPr>
          <a:xfrm rot="21448046">
            <a:off x="4437098" y="2095666"/>
            <a:ext cx="1798854" cy="1434028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Implement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18;p27">
            <a:extLst>
              <a:ext uri="{FF2B5EF4-FFF2-40B4-BE49-F238E27FC236}">
                <a16:creationId xmlns:a16="http://schemas.microsoft.com/office/drawing/2014/main" id="{BD1058F4-FDA1-40C6-99DF-9E9352DD2695}"/>
              </a:ext>
            </a:extLst>
          </p:cNvPr>
          <p:cNvSpPr/>
          <p:nvPr/>
        </p:nvSpPr>
        <p:spPr>
          <a:xfrm rot="21448046">
            <a:off x="5999974" y="2026507"/>
            <a:ext cx="1798854" cy="1434028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Sniglet"/>
                <a:ea typeface="Sniglet"/>
                <a:cs typeface="Sniglet"/>
                <a:sym typeface="Sniglet"/>
              </a:rPr>
              <a:t>Share</a:t>
            </a:r>
            <a:endParaRPr sz="1800" dirty="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 Regular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these pages: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3"/>
              </a:rPr>
              <a:t>https://www.1001freefonts.com/bangers.font</a:t>
            </a:r>
            <a:endParaRPr sz="1400">
              <a:solidFill>
                <a:srgbClr val="35C4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5C4CA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35C4C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01" name="Google Shape;301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08" name="Google Shape;308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11" name="Google Shape;311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16" name="Google Shape;316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20" name="Google Shape;320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26" name="Google Shape;326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47" name="Google Shape;347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50" name="Google Shape;350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54" name="Google Shape;354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58" name="Google Shape;358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67" name="Google Shape;367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70" name="Google Shape;37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73" name="Google Shape;373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76" name="Google Shape;376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79" name="Google Shape;379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84" name="Google Shape;384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87" name="Google Shape;387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92" name="Google Shape;392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95" name="Google Shape;395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01" name="Google Shape;401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04" name="Google Shape;404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10" name="Google Shape;410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16" name="Google Shape;41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24" name="Google Shape;424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27" name="Google Shape;427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30" name="Google Shape;430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34" name="Google Shape;434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37" name="Google Shape;437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43" name="Google Shape;443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48" name="Google Shape;448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1" name="Google Shape;451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5" name="Google Shape;455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8" name="Google Shape;458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64" name="Google Shape;464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67" name="Google Shape;467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72" name="Google Shape;472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76" name="Google Shape;476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79" name="Google Shape;479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83" name="Google Shape;483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89" name="Google Shape;489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92" name="Google Shape;492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99" name="Google Shape;499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02" name="Google Shape;502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8" name="Google Shape;508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12" name="Google Shape;512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19" name="Google Shape;519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24" name="Google Shape;524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29" name="Google Shape;529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35" name="Google Shape;535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39" name="Google Shape;539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43" name="Google Shape;543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49" name="Google Shape;549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55" name="Google Shape;555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58" name="Google Shape;558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66" name="Google Shape;566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72" name="Google Shape;572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4" name="Google Shape;574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76" name="Google Shape;576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" name="Google Shape;578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80" name="Google Shape;58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590" name="Google Shape;59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597" name="Google Shape;59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02" name="Google Shape;60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06" name="Google Shape;60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12" name="Google Shape;61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16" name="Google Shape;61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21" name="Google Shape;62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27" name="Google Shape;62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34" name="Google Shape;63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6" name="Google Shape;63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37" name="Google Shape;63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41" name="Google Shape;64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48" name="Google Shape;64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54" name="Google Shape;65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58" name="Google Shape;65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59" name="Google Shape;65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9" name="Google Shape;66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676" name="Google Shape;67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681" name="Google Shape;68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687" name="Google Shape;68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694" name="Google Shape;69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699" name="Google Shape;69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04" name="Google Shape;70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9" name="Google Shape;70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21" name="Google Shape;72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4" name="Google Shape;72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5" name="Google Shape;73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36" name="Google Shape;73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0" name="Google Shape;74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41" name="Google Shape;74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1" name="Google Shape;75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52" name="Google Shape;75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60" name="Google Shape;76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65" name="Google Shape;76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70" name="Google Shape;77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776" name="Google Shape;77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783" name="Google Shape;78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787" name="Google Shape;78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793" name="Google Shape;79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00" name="Google Shape;80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04" name="Google Shape;80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09" name="Google Shape;80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16" name="Google Shape;81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24" name="Google Shape;82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29" name="Google Shape;82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33" name="Google Shape;83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37" name="Google Shape;83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42" name="Google Shape;84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47" name="Google Shape;84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53" name="Google Shape;85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60" name="Google Shape;86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68" name="Google Shape;86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881" name="Google Shape;88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886" name="Google Shape;88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890" name="Google Shape;89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897" name="Google Shape;89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06" name="Google Shape;90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19" name="Google Shape;91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32" name="Google Shape;93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45" name="Google Shape;94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52" name="Google Shape;95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68" name="Google Shape;96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974" name="Google Shape;974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75" name="Google Shape;975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8" name="Google Shape;978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2" name="Google Shape;982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83" name="Google Shape;983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87" name="Google Shape;987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0" name="Google Shape;990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991" name="Google Shape;991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00" name="Google Shape;1000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25" name="Google Shape;1025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26" name="Google Shape;1026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32" name="Google Shape;103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4" name="Google Shape;1034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35" name="Google Shape;1035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5C4CA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41" name="Google Shape;1041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42" name="Google Shape;1042;p39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1043" name="Google Shape;1043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0" name="Google Shape;1050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51" name="Google Shape;105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52" name="Google Shape;105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54" name="Google Shape;105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55" name="Google Shape;105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57" name="Google Shape;105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58" name="Google Shape;105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60" name="Google Shape;106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61" name="Google Shape;106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Which type to chose?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</a:t>
            </a:r>
            <a:r>
              <a:rPr lang="pl-PL" dirty="0"/>
              <a:t>CTF or CC first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46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CTF - ( Capture the flag)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07150" y="1191723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pl-PL"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For everyone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For sure one+ player :)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endParaRPr lang="pl-PL" sz="24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l-PL" sz="24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1E7C9B24-79C5-4F4C-8474-29FC15173262}"/>
              </a:ext>
            </a:extLst>
          </p:cNvPr>
          <p:cNvSpPr txBox="1">
            <a:spLocks/>
          </p:cNvSpPr>
          <p:nvPr/>
        </p:nvSpPr>
        <p:spPr>
          <a:xfrm>
            <a:off x="4536074" y="2779674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Long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Unfair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CC – (Coding challenge)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8CFD7AFC-4A16-4204-9C89-D8D9AFF432D7}"/>
              </a:ext>
            </a:extLst>
          </p:cNvPr>
          <p:cNvSpPr txBox="1">
            <a:spLocks/>
          </p:cNvSpPr>
          <p:nvPr/>
        </p:nvSpPr>
        <p:spPr>
          <a:xfrm>
            <a:off x="4536074" y="2779674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r>
              <a:rPr lang="pl-PL" dirty="0"/>
              <a:t>Programmers</a:t>
            </a: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r>
              <a:rPr lang="pl-PL" dirty="0"/>
              <a:t>Hard</a:t>
            </a:r>
            <a:endParaRPr lang="en-US" dirty="0"/>
          </a:p>
        </p:txBody>
      </p:sp>
      <p:sp>
        <p:nvSpPr>
          <p:cNvPr id="7" name="Google Shape;106;p16">
            <a:extLst>
              <a:ext uri="{FF2B5EF4-FFF2-40B4-BE49-F238E27FC236}">
                <a16:creationId xmlns:a16="http://schemas.microsoft.com/office/drawing/2014/main" id="{2B5C2F48-C094-4FA7-A442-5009639BEFDA}"/>
              </a:ext>
            </a:extLst>
          </p:cNvPr>
          <p:cNvSpPr txBox="1">
            <a:spLocks/>
          </p:cNvSpPr>
          <p:nvPr/>
        </p:nvSpPr>
        <p:spPr>
          <a:xfrm>
            <a:off x="1052024" y="1256975"/>
            <a:ext cx="3915392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sz="22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SzPts val="2400"/>
              <a:buNone/>
            </a:pPr>
            <a:endParaRPr lang="en-US" sz="2400" dirty="0"/>
          </a:p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Short</a:t>
            </a:r>
            <a:endParaRPr lang="en-US" sz="2400" dirty="0"/>
          </a:p>
          <a:p>
            <a:pPr indent="-381000">
              <a:buSzPts val="2400"/>
              <a:buFont typeface="Arial" panose="020B0604020202020204" pitchFamily="34" charset="0"/>
              <a:buChar char="•"/>
            </a:pPr>
            <a:r>
              <a:rPr lang="pl-PL" sz="2400" dirty="0"/>
              <a:t>Visually interesting</a:t>
            </a:r>
            <a:endParaRPr lang="en-US" sz="2400" dirty="0"/>
          </a:p>
          <a:p>
            <a:pPr indent="-381000">
              <a:spcBef>
                <a:spcPts val="0"/>
              </a:spcBef>
              <a:buSzPts val="2400"/>
            </a:pPr>
            <a:endParaRPr lang="en-US" sz="2400" dirty="0"/>
          </a:p>
          <a:p>
            <a:pPr marL="76200" indent="0">
              <a:spcBef>
                <a:spcPts val="0"/>
              </a:spcBef>
              <a:buSzPts val="2400"/>
              <a:buFont typeface="Sniglet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My point of view</a:t>
            </a:r>
            <a:endParaRPr dirty="0"/>
          </a:p>
        </p:txBody>
      </p:sp>
      <p:sp>
        <p:nvSpPr>
          <p:cNvPr id="165" name="Google Shape;165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Experience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Flexibility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Sniglet"/>
                <a:ea typeface="Sniglet"/>
                <a:cs typeface="Sniglet"/>
                <a:sym typeface="Sniglet"/>
              </a:rPr>
              <a:t>Fun &amp; entertaiment</a:t>
            </a:r>
            <a:endParaRPr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64;p22">
            <a:extLst>
              <a:ext uri="{FF2B5EF4-FFF2-40B4-BE49-F238E27FC236}">
                <a16:creationId xmlns:a16="http://schemas.microsoft.com/office/drawing/2014/main" id="{6CCD024D-CC10-4D75-9869-67EB5B2FBB82}"/>
              </a:ext>
            </a:extLst>
          </p:cNvPr>
          <p:cNvSpPr txBox="1">
            <a:spLocks/>
          </p:cNvSpPr>
          <p:nvPr/>
        </p:nvSpPr>
        <p:spPr>
          <a:xfrm rot="161729">
            <a:off x="1437822" y="3571752"/>
            <a:ext cx="929683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dirty="0"/>
              <a:t>CTF</a:t>
            </a:r>
          </a:p>
        </p:txBody>
      </p:sp>
      <p:sp>
        <p:nvSpPr>
          <p:cNvPr id="8" name="Google Shape;164;p22">
            <a:extLst>
              <a:ext uri="{FF2B5EF4-FFF2-40B4-BE49-F238E27FC236}">
                <a16:creationId xmlns:a16="http://schemas.microsoft.com/office/drawing/2014/main" id="{F84C71E0-1F08-48B4-AE2F-ADB0662F16DA}"/>
              </a:ext>
            </a:extLst>
          </p:cNvPr>
          <p:cNvSpPr txBox="1">
            <a:spLocks/>
          </p:cNvSpPr>
          <p:nvPr/>
        </p:nvSpPr>
        <p:spPr>
          <a:xfrm rot="161729">
            <a:off x="7073082" y="3504370"/>
            <a:ext cx="929683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 b="0" i="0" u="none" strike="noStrike" cap="non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r>
              <a:rPr lang="pl-PL" dirty="0"/>
              <a:t>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4800" dirty="0"/>
              <a:t>CODING</a:t>
            </a:r>
            <a:br>
              <a:rPr lang="pl-PL" sz="4800" dirty="0"/>
            </a:br>
            <a:r>
              <a:rPr lang="pl-PL" sz="4800" dirty="0"/>
              <a:t>CHALLENGEEEEE</a:t>
            </a:r>
            <a:br>
              <a:rPr lang="pl-PL" sz="3600" dirty="0"/>
            </a:br>
            <a:r>
              <a:rPr lang="pl-PL" sz="3600" dirty="0"/>
              <a:t>!!!!!!</a:t>
            </a:r>
            <a:endParaRPr sz="3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/>
              <a:t>2</a:t>
            </a:r>
            <a:r>
              <a:rPr lang="en" sz="7200" dirty="0"/>
              <a:t>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DESIGN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2928637" y="3000676"/>
            <a:ext cx="37687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pl-PL" dirty="0"/>
              <a:t>„basic” :)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911</Words>
  <Application>Microsoft Office PowerPoint</Application>
  <PresentationFormat>On-screen Show (16:9)</PresentationFormat>
  <Paragraphs>202</Paragraphs>
  <Slides>35</Slides>
  <Notes>35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Montserrat</vt:lpstr>
      <vt:lpstr>Bangers</vt:lpstr>
      <vt:lpstr>Sniglet</vt:lpstr>
      <vt:lpstr>Arial</vt:lpstr>
      <vt:lpstr>Jachimo template</vt:lpstr>
      <vt:lpstr>CTF</vt:lpstr>
      <vt:lpstr>Hello!</vt:lpstr>
      <vt:lpstr>The process</vt:lpstr>
      <vt:lpstr>1. Which type to chose?</vt:lpstr>
      <vt:lpstr>CTF - ( Capture the flag)</vt:lpstr>
      <vt:lpstr>CC – (Coding challenge)</vt:lpstr>
      <vt:lpstr>My point of view</vt:lpstr>
      <vt:lpstr>PowerPoint Presentation</vt:lpstr>
      <vt:lpstr>2. DESIGN</vt:lpstr>
      <vt:lpstr>Basic questions</vt:lpstr>
      <vt:lpstr>Detailed questions</vt:lpstr>
      <vt:lpstr>DESIGN</vt:lpstr>
      <vt:lpstr>The game</vt:lpstr>
      <vt:lpstr>A picture is worth a thousand words</vt:lpstr>
      <vt:lpstr>PowerPoint Presentation</vt:lpstr>
      <vt:lpstr>Difficulty</vt:lpstr>
      <vt:lpstr>Current status</vt:lpstr>
      <vt:lpstr>What else?</vt:lpstr>
      <vt:lpstr>THANKS!</vt:lpstr>
      <vt:lpstr>Questions?</vt:lpstr>
      <vt:lpstr>Want big impact? Use big image.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Paweł Kubacki (Consultant)</dc:creator>
  <cp:lastModifiedBy>Paweł Kubacki (Consultant)</cp:lastModifiedBy>
  <cp:revision>17</cp:revision>
  <dcterms:modified xsi:type="dcterms:W3CDTF">2020-05-20T08:36:40Z</dcterms:modified>
</cp:coreProperties>
</file>