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5B18-FBD6-4160-BFF1-699300D5E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 buying : </a:t>
            </a:r>
            <a:br>
              <a:rPr lang="en-US" dirty="0"/>
            </a:br>
            <a:r>
              <a:rPr lang="en-US" dirty="0"/>
              <a:t>Predicting the future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DA462-B6D5-482A-824B-0763324C2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makes a house a home? </a:t>
            </a:r>
          </a:p>
          <a:p>
            <a:r>
              <a:rPr lang="en-US" dirty="0"/>
              <a:t>What Metrics will help evaluate the right Home for the right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4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D7EE-D2A3-426E-8A91-37E8AAB2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traditional factors?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25E2-DA42-4958-B32D-503AD28F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7211F-841B-4E08-B11E-27A75EE5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Location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House Measurements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House Quality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A few more not purely metric </a:t>
            </a:r>
            <a:r>
              <a:rPr lang="en-US" dirty="0" err="1"/>
              <a:t>requirments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Year built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Pool? No pool?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Fence no fence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C1E3A-5F3F-4C55-B31E-D4C69750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79" y="4181383"/>
            <a:ext cx="9943020" cy="23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AC7B-DC06-408E-B338-647F9398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05" y="446088"/>
            <a:ext cx="3505199" cy="1819690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53A694-3EDE-46B9-B301-C090F8E7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CE457B-248D-41B9-A232-61041CC0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04" y="1216241"/>
            <a:ext cx="3733801" cy="564175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Overall Qual (Ordinal): Rates the overall material and finish of the house</a:t>
            </a:r>
          </a:p>
          <a:p>
            <a:endParaRPr lang="en-US" dirty="0"/>
          </a:p>
          <a:p>
            <a:r>
              <a:rPr lang="en-US" dirty="0"/>
              <a:t>       10 Very Excellent</a:t>
            </a:r>
          </a:p>
          <a:p>
            <a:r>
              <a:rPr lang="en-US" dirty="0"/>
              <a:t>       9	Excellent</a:t>
            </a:r>
          </a:p>
          <a:p>
            <a:r>
              <a:rPr lang="en-US" dirty="0"/>
              <a:t>       8	Very Good</a:t>
            </a:r>
          </a:p>
          <a:p>
            <a:r>
              <a:rPr lang="en-US" dirty="0"/>
              <a:t>       7	Good</a:t>
            </a:r>
          </a:p>
          <a:p>
            <a:r>
              <a:rPr lang="en-US" dirty="0"/>
              <a:t>       6	Above Average</a:t>
            </a:r>
          </a:p>
          <a:p>
            <a:r>
              <a:rPr lang="en-US" dirty="0"/>
              <a:t>       5	Average</a:t>
            </a:r>
          </a:p>
          <a:p>
            <a:r>
              <a:rPr lang="en-US" dirty="0"/>
              <a:t>       4	Below Average</a:t>
            </a:r>
          </a:p>
          <a:p>
            <a:r>
              <a:rPr lang="en-US" dirty="0"/>
              <a:t>       3	Fair</a:t>
            </a:r>
          </a:p>
          <a:p>
            <a:r>
              <a:rPr lang="en-US" dirty="0"/>
              <a:t>       2	Poor</a:t>
            </a:r>
          </a:p>
          <a:p>
            <a:r>
              <a:rPr lang="en-US" dirty="0"/>
              <a:t>       1	Very Poor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E26E9-1F0C-443B-8182-6290E1EC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05" y="0"/>
            <a:ext cx="8277595" cy="69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0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0A2-511F-46F3-AB1F-1A530059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1369834"/>
            <a:ext cx="3977196" cy="548816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Total Basement </a:t>
            </a:r>
            <a:r>
              <a:rPr lang="en-US" b="1" dirty="0" err="1">
                <a:solidFill>
                  <a:schemeClr val="tx1"/>
                </a:solidFill>
              </a:rPr>
              <a:t>Squarefeet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- Increase </a:t>
            </a:r>
            <a:r>
              <a:rPr lang="en-US" sz="2200" dirty="0" err="1">
                <a:solidFill>
                  <a:schemeClr val="tx1"/>
                </a:solidFill>
              </a:rPr>
              <a:t>sqft</a:t>
            </a:r>
            <a:r>
              <a:rPr lang="en-US" sz="2200" dirty="0">
                <a:solidFill>
                  <a:schemeClr val="tx1"/>
                </a:solidFill>
              </a:rPr>
              <a:t>, increase sale price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First Floor </a:t>
            </a:r>
            <a:r>
              <a:rPr lang="en-US" b="1" dirty="0" err="1">
                <a:solidFill>
                  <a:schemeClr val="tx1"/>
                </a:solidFill>
              </a:rPr>
              <a:t>Squarefeet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-Increase </a:t>
            </a:r>
            <a:r>
              <a:rPr lang="en-US" sz="2200" dirty="0" err="1">
                <a:solidFill>
                  <a:schemeClr val="tx1"/>
                </a:solidFill>
              </a:rPr>
              <a:t>sqft</a:t>
            </a:r>
            <a:r>
              <a:rPr lang="en-US" sz="2200" dirty="0">
                <a:solidFill>
                  <a:schemeClr val="tx1"/>
                </a:solidFill>
              </a:rPr>
              <a:t>, increase sale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BD388-CA35-440B-B23A-10757B4F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7" y="0"/>
            <a:ext cx="802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A27B-5188-409C-AF1E-8D7B8107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 for the Intangible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BE39-5D57-43F9-A3BB-D1D9990A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- To make our model predictive</a:t>
            </a:r>
          </a:p>
          <a:p>
            <a:r>
              <a:rPr lang="en-US" dirty="0"/>
              <a:t>	- Correlate with house features</a:t>
            </a:r>
          </a:p>
          <a:p>
            <a:r>
              <a:rPr lang="en-US" dirty="0"/>
              <a:t>	- Correlate with location</a:t>
            </a:r>
          </a:p>
          <a:p>
            <a:r>
              <a:rPr lang="en-US" dirty="0"/>
              <a:t>	- Correlate with external factors</a:t>
            </a:r>
          </a:p>
          <a:p>
            <a:r>
              <a:rPr lang="en-US" dirty="0"/>
              <a:t>List of All list of Categories for reference</a:t>
            </a:r>
          </a:p>
          <a:p>
            <a:pPr lvl="1"/>
            <a:r>
              <a:rPr lang="en-US" dirty="0" err="1"/>
              <a:t>inside_numerical_house_features</a:t>
            </a:r>
            <a:endParaRPr lang="en-US" dirty="0"/>
          </a:p>
          <a:p>
            <a:pPr lvl="1"/>
            <a:r>
              <a:rPr lang="en-US" dirty="0" err="1"/>
              <a:t>outside_numerical_house_features</a:t>
            </a:r>
            <a:endParaRPr lang="en-US" dirty="0"/>
          </a:p>
          <a:p>
            <a:pPr lvl="1"/>
            <a:r>
              <a:rPr lang="en-US" dirty="0" err="1"/>
              <a:t>cat_inhouse_features_dummies</a:t>
            </a:r>
            <a:endParaRPr lang="en-US" dirty="0"/>
          </a:p>
          <a:p>
            <a:pPr lvl="1"/>
            <a:r>
              <a:rPr lang="en-US" dirty="0" err="1"/>
              <a:t>cat_location_features_dummies</a:t>
            </a:r>
            <a:endParaRPr lang="en-US" dirty="0"/>
          </a:p>
          <a:p>
            <a:pPr lvl="1"/>
            <a:r>
              <a:rPr lang="en-US" dirty="0" err="1"/>
              <a:t>cat_outhouse_features_dummies</a:t>
            </a:r>
            <a:endParaRPr lang="en-US" dirty="0"/>
          </a:p>
          <a:p>
            <a:pPr lvl="1"/>
            <a:r>
              <a:rPr lang="en-US" dirty="0" err="1"/>
              <a:t>cat_utilities_features_dummies</a:t>
            </a:r>
            <a:endParaRPr lang="en-US" dirty="0"/>
          </a:p>
          <a:p>
            <a:pPr lvl="1"/>
            <a:r>
              <a:rPr lang="en-US" dirty="0" err="1"/>
              <a:t>cat_time_features_dummies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3D158-7899-4AA1-81CE-86AC96E7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8C358-1686-4F32-B4B3-55475272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71" y="0"/>
            <a:ext cx="4110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FEE5-4F50-453E-9AC3-844A434A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33" y="508793"/>
            <a:ext cx="3505199" cy="976312"/>
          </a:xfrm>
        </p:spPr>
        <p:txBody>
          <a:bodyPr/>
          <a:lstStyle/>
          <a:p>
            <a:r>
              <a:rPr lang="en-US" dirty="0"/>
              <a:t>Test Against 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F163-F8A4-496E-8F09-16C8417E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D99B3-F674-48F4-BAC1-E0209365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7732" y="1598615"/>
            <a:ext cx="3505199" cy="4262436"/>
          </a:xfrm>
        </p:spPr>
        <p:txBody>
          <a:bodyPr/>
          <a:lstStyle/>
          <a:p>
            <a:r>
              <a:rPr lang="en-US" dirty="0"/>
              <a:t>Test those features categories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house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Location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F1D58-E30A-486A-91D1-B40885CD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232" y="99487"/>
            <a:ext cx="64484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E11-B0FC-49F3-8977-B9843388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In-Tangibles Matter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E5DE8-061E-4CA4-BD38-9B2B775E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best models Include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The house measurements: </a:t>
            </a:r>
            <a:r>
              <a:rPr lang="en-US" dirty="0" err="1"/>
              <a:t>sqft</a:t>
            </a:r>
            <a:r>
              <a:rPr lang="en-US" dirty="0"/>
              <a:t>, room count, bathroom count, basement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Location criteria: Lot size, configuration,  neighborhood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Features of the house: Garage, Home Style, Roof Style</a:t>
            </a:r>
          </a:p>
          <a:p>
            <a:pPr indent="-285750">
              <a:buFontTx/>
              <a:buChar char="-"/>
            </a:pPr>
            <a:r>
              <a:rPr lang="en-US" dirty="0"/>
              <a:t>Recommendations</a:t>
            </a:r>
          </a:p>
          <a:p>
            <a:pPr lvl="1">
              <a:buFontTx/>
              <a:buChar char="-"/>
            </a:pPr>
            <a:r>
              <a:rPr lang="en-US" dirty="0"/>
              <a:t>Location, Particular Features, and Home size matter</a:t>
            </a:r>
          </a:p>
          <a:p>
            <a:pPr lvl="1">
              <a:buFontTx/>
              <a:buChar char="-"/>
            </a:pPr>
            <a:r>
              <a:rPr lang="en-US" dirty="0"/>
              <a:t>Tailor the home models to these criteria will ---</a:t>
            </a:r>
          </a:p>
          <a:p>
            <a:pPr lvl="2">
              <a:buFontTx/>
              <a:buChar char="-"/>
            </a:pPr>
            <a:r>
              <a:rPr lang="en-US" dirty="0"/>
              <a:t>Improve traffic to Zillow through tailored feature selection</a:t>
            </a:r>
          </a:p>
          <a:p>
            <a:pPr lvl="2">
              <a:buFontTx/>
              <a:buChar char="-"/>
            </a:pPr>
            <a:r>
              <a:rPr lang="en-US" dirty="0"/>
              <a:t>Improve home purchases by reducing features non-</a:t>
            </a:r>
            <a:r>
              <a:rPr lang="en-US" dirty="0" err="1"/>
              <a:t>essiential</a:t>
            </a:r>
            <a:r>
              <a:rPr lang="en-US" dirty="0"/>
              <a:t> to buyers</a:t>
            </a:r>
          </a:p>
          <a:p>
            <a:pPr lvl="2">
              <a:buFontTx/>
              <a:buChar char="-"/>
            </a:pPr>
            <a:r>
              <a:rPr lang="en-US" dirty="0"/>
              <a:t>Improve realtor consultation by advising them of features</a:t>
            </a:r>
          </a:p>
        </p:txBody>
      </p:sp>
    </p:spTree>
    <p:extLst>
      <p:ext uri="{BB962C8B-B14F-4D97-AF65-F5344CB8AC3E}">
        <p14:creationId xmlns:p14="http://schemas.microsoft.com/office/powerpoint/2010/main" val="3262916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</TotalTime>
  <Words>181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Home buying :  Predicting the future </vt:lpstr>
      <vt:lpstr>What are the traditional factors? </vt:lpstr>
      <vt:lpstr>  </vt:lpstr>
      <vt:lpstr>Total Basement Squarefeet - Increase sqft, increase sale price   First Floor Squarefeet -Increase sqft, increase sale price</vt:lpstr>
      <vt:lpstr>Account for the Intangible </vt:lpstr>
      <vt:lpstr>Test Against Sale Price</vt:lpstr>
      <vt:lpstr>In-Tangibles 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buying :  Predicting the future</dc:title>
  <dc:creator>Trisarah</dc:creator>
  <cp:lastModifiedBy>Trisarah</cp:lastModifiedBy>
  <cp:revision>10</cp:revision>
  <dcterms:created xsi:type="dcterms:W3CDTF">2018-12-07T07:38:15Z</dcterms:created>
  <dcterms:modified xsi:type="dcterms:W3CDTF">2018-12-07T14:21:21Z</dcterms:modified>
</cp:coreProperties>
</file>