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C552-6A59-4147-9D35-26132286B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for Ethical Predictions</a:t>
            </a:r>
            <a:br>
              <a:rPr lang="en-US" dirty="0"/>
            </a:br>
            <a:r>
              <a:rPr lang="en-US" sz="2400" dirty="0"/>
              <a:t>- Can we use NLP to examine morality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DE7F8-32A9-44F6-A6B4-1B6A03B03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Scientist – Tri Nguyen</a:t>
            </a:r>
          </a:p>
        </p:txBody>
      </p:sp>
    </p:spTree>
    <p:extLst>
      <p:ext uri="{BB962C8B-B14F-4D97-AF65-F5344CB8AC3E}">
        <p14:creationId xmlns:p14="http://schemas.microsoft.com/office/powerpoint/2010/main" val="212450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35645-5B66-4F06-AB1D-88DCB88B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84137-69D6-462B-B03F-02FA1F5E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predictive power in NLP in determine ethical advice</a:t>
            </a:r>
          </a:p>
          <a:p>
            <a:pPr lvl="1"/>
            <a:r>
              <a:rPr lang="en-US" dirty="0"/>
              <a:t>Only limited to specific subreddit </a:t>
            </a:r>
          </a:p>
          <a:p>
            <a:pPr lvl="1"/>
            <a:r>
              <a:rPr lang="en-US" dirty="0"/>
              <a:t>Removal of ULPT and LPT reduces the score but it still better than baseline</a:t>
            </a:r>
          </a:p>
          <a:p>
            <a:r>
              <a:rPr lang="en-US" dirty="0"/>
              <a:t>Limitations in current modeling and predictive power. </a:t>
            </a:r>
          </a:p>
          <a:p>
            <a:pPr lvl="1"/>
            <a:r>
              <a:rPr lang="en-US" dirty="0"/>
              <a:t>There will come a day…one day</a:t>
            </a:r>
          </a:p>
        </p:txBody>
      </p:sp>
    </p:spTree>
    <p:extLst>
      <p:ext uri="{BB962C8B-B14F-4D97-AF65-F5344CB8AC3E}">
        <p14:creationId xmlns:p14="http://schemas.microsoft.com/office/powerpoint/2010/main" val="354942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9E69-5D6C-4169-B93B-C34800C4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Post, you determine it!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4A23-EAE0-4468-9C4C-B65842CF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LifeProTips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BB170-C382-4E4D-87CB-10F34986E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Pay Attention to the smell of your home when you come back from a trip - that's what it smells like to guests all the time, you just get used to it.</a:t>
            </a:r>
          </a:p>
          <a:p>
            <a:r>
              <a:rPr lang="en-US" dirty="0"/>
              <a:t>Don't let people guilt you for not visiting them. They're not visiting you either.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1089A1-1BC1-4763-AA5E-382166AAA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UnethicalLifeProTips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B43C48-CB23-4092-A511-033EABA70F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Save business cards of people you don't like. If you ever hit a parked car accidentally, just write "sorry" on the back and leave it on the windshield.</a:t>
            </a:r>
          </a:p>
          <a:p>
            <a:r>
              <a:rPr lang="en-US" dirty="0"/>
              <a:t>If you ever get caught sleeping at your desk at work then say "They told me at the Blood Bank that this would happen" when asked for a reason</a:t>
            </a:r>
          </a:p>
        </p:txBody>
      </p:sp>
    </p:spTree>
    <p:extLst>
      <p:ext uri="{BB962C8B-B14F-4D97-AF65-F5344CB8AC3E}">
        <p14:creationId xmlns:p14="http://schemas.microsoft.com/office/powerpoint/2010/main" val="3887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C138-D80B-4113-ACF4-320137C4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morality ? </a:t>
            </a:r>
            <a:br>
              <a:rPr lang="en-US" dirty="0"/>
            </a:br>
            <a:r>
              <a:rPr lang="en-US" dirty="0"/>
              <a:t>What is ethics?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E62E-915B-4BE3-BCCE-6062E8B8C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age old question meets new age approach</a:t>
            </a:r>
          </a:p>
          <a:p>
            <a:pPr lvl="1"/>
            <a:r>
              <a:rPr lang="en-US" dirty="0"/>
              <a:t>The Process</a:t>
            </a:r>
          </a:p>
          <a:p>
            <a:pPr lvl="2"/>
            <a:r>
              <a:rPr lang="en-US" dirty="0"/>
              <a:t>Scrape the web for data using – api.pushshift.io</a:t>
            </a:r>
          </a:p>
          <a:p>
            <a:pPr lvl="2"/>
            <a:r>
              <a:rPr lang="en-US" dirty="0"/>
              <a:t>Preprocess and examination of data set</a:t>
            </a:r>
          </a:p>
          <a:p>
            <a:pPr lvl="2"/>
            <a:r>
              <a:rPr lang="en-US" dirty="0"/>
              <a:t>Modeling for best fit and score</a:t>
            </a:r>
          </a:p>
          <a:p>
            <a:pPr lvl="1"/>
            <a:r>
              <a:rPr lang="en-US" dirty="0"/>
              <a:t>The Dataset</a:t>
            </a:r>
          </a:p>
          <a:p>
            <a:pPr lvl="2"/>
            <a:r>
              <a:rPr lang="en-US" dirty="0"/>
              <a:t>2 Reddit Subreddits</a:t>
            </a:r>
          </a:p>
          <a:p>
            <a:pPr lvl="3"/>
            <a:r>
              <a:rPr lang="en-US" dirty="0" err="1"/>
              <a:t>LifeProTips</a:t>
            </a:r>
            <a:endParaRPr lang="en-US" dirty="0"/>
          </a:p>
          <a:p>
            <a:pPr lvl="3"/>
            <a:r>
              <a:rPr lang="en-US" dirty="0" err="1"/>
              <a:t>UnethicalLifeProtips</a:t>
            </a:r>
            <a:endParaRPr lang="en-US" dirty="0"/>
          </a:p>
          <a:p>
            <a:pPr lvl="1"/>
            <a:r>
              <a:rPr lang="en-US" dirty="0"/>
              <a:t>The Expectation</a:t>
            </a:r>
          </a:p>
          <a:p>
            <a:pPr lvl="2"/>
            <a:r>
              <a:rPr lang="en-US" dirty="0"/>
              <a:t>Using NLP and modeling from the data set we can predict whether a given advice</a:t>
            </a:r>
          </a:p>
        </p:txBody>
      </p:sp>
    </p:spTree>
    <p:extLst>
      <p:ext uri="{BB962C8B-B14F-4D97-AF65-F5344CB8AC3E}">
        <p14:creationId xmlns:p14="http://schemas.microsoft.com/office/powerpoint/2010/main" val="238880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2618-391D-4E3D-8F9F-B81E58A5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01D4A9-614C-4271-9769-AAD38151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82201"/>
            <a:ext cx="10371077" cy="51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7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2387-195E-4448-B594-79CC79E6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C12D-14C6-4C3D-96C6-BF1857767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BE2E4-5581-4FA5-A75A-E78AD1F0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2477"/>
            <a:ext cx="10457737" cy="50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E207-04F3-4D6A-9181-D26E2791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- </a:t>
            </a:r>
            <a:r>
              <a:rPr lang="en-US" dirty="0" err="1"/>
              <a:t>LifeProTips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2EC803-89EE-41CD-84DD-D7EAB6361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68" y="1322206"/>
            <a:ext cx="10219058" cy="50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0741-F4CD-40D3-9932-6F79D460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Unethical </a:t>
            </a:r>
            <a:r>
              <a:rPr lang="en-US" dirty="0" err="1"/>
              <a:t>LifeProTips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281D-ACD3-4C9F-91B7-6173182F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6D97D-BEC7-4476-9E9D-EF84F203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49406"/>
            <a:ext cx="10449712" cy="50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F8D8-A3EB-4F29-96A1-6E378FD4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Words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7BC69F-1C6F-43CB-9747-54EB1BA7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0694" y="289716"/>
            <a:ext cx="2896079" cy="423157"/>
          </a:xfrm>
        </p:spPr>
        <p:txBody>
          <a:bodyPr/>
          <a:lstStyle/>
          <a:p>
            <a:r>
              <a:rPr lang="en-US" dirty="0" err="1"/>
              <a:t>TfidfVectorizer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832BD-D3EA-4CAA-BA31-F51A04211E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879" y="839561"/>
            <a:ext cx="2918394" cy="539236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D975AA-1D74-4024-B126-960651DA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879" y="626076"/>
            <a:ext cx="2995815" cy="576262"/>
          </a:xfrm>
        </p:spPr>
        <p:txBody>
          <a:bodyPr/>
          <a:lstStyle/>
          <a:p>
            <a:pPr algn="ctr"/>
            <a:r>
              <a:rPr lang="en-US" dirty="0" err="1"/>
              <a:t>CountVectorizer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2EBB62-1290-433E-8155-A061F0ED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561" y="1443223"/>
            <a:ext cx="3905897" cy="4646859"/>
          </a:xfrm>
        </p:spPr>
        <p:txBody>
          <a:bodyPr/>
          <a:lstStyle/>
          <a:p>
            <a:r>
              <a:rPr lang="en-US" dirty="0"/>
              <a:t>When Cleaning the data</a:t>
            </a:r>
          </a:p>
          <a:p>
            <a:pPr lvl="1"/>
            <a:r>
              <a:rPr lang="en-US" dirty="0"/>
              <a:t>No Stemming or Lemming</a:t>
            </a:r>
          </a:p>
          <a:p>
            <a:pPr lvl="2"/>
            <a:r>
              <a:rPr lang="en-US" dirty="0"/>
              <a:t>Ensure accurate depiction or real vernacular </a:t>
            </a:r>
          </a:p>
          <a:p>
            <a:pPr lvl="1"/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TfidfVectorizer</a:t>
            </a:r>
            <a:r>
              <a:rPr lang="en-US" dirty="0"/>
              <a:t> Comparison	</a:t>
            </a:r>
          </a:p>
          <a:p>
            <a:pPr lvl="2"/>
            <a:r>
              <a:rPr lang="en-US" dirty="0"/>
              <a:t>Different mean values of words</a:t>
            </a:r>
          </a:p>
          <a:p>
            <a:pPr lvl="2"/>
            <a:r>
              <a:rPr lang="en-US" dirty="0"/>
              <a:t>Different 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38B36-A194-46E8-9C5A-BD3ECF30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694" y="839561"/>
            <a:ext cx="2786054" cy="53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1400-353E-45C0-97CC-BF064AA6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Code!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A4D4EA-2405-4B64-B030-16D768E18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and </a:t>
            </a:r>
            <a:r>
              <a:rPr lang="en-US" dirty="0" err="1"/>
              <a:t>RandomForrest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07ABD-F114-4A47-9499-9EA1FAC0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9F36F-F1A5-48E9-B950-5986FCA8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055" y="1428225"/>
            <a:ext cx="4396338" cy="576262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D2F529-E016-45E4-95E6-6A9FF65A7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00027" y="1428225"/>
            <a:ext cx="4396339" cy="576262"/>
          </a:xfrm>
        </p:spPr>
        <p:txBody>
          <a:bodyPr/>
          <a:lstStyle/>
          <a:p>
            <a:r>
              <a:rPr lang="en-US" dirty="0"/>
              <a:t>Random Forrest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834D15E-1DB7-4F9B-9045-EB5A12A9BF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66700" y="2701091"/>
            <a:ext cx="3971925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BB3526-5B09-45C2-BEB4-A949C6C3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23" y="4824604"/>
            <a:ext cx="3843482" cy="163597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BE7BCC-CAEB-474B-85ED-6B2421E0CC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46241" y="2747169"/>
            <a:ext cx="3722046" cy="1485364"/>
          </a:xfrm>
          <a:prstGeom prst="rect">
            <a:avLst/>
          </a:prstGeom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6C77A5B-9748-4684-8720-0188086025FD}"/>
              </a:ext>
            </a:extLst>
          </p:cNvPr>
          <p:cNvSpPr txBox="1">
            <a:spLocks/>
          </p:cNvSpPr>
          <p:nvPr/>
        </p:nvSpPr>
        <p:spPr>
          <a:xfrm>
            <a:off x="785523" y="2004487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err="1"/>
              <a:t>CountVectorizer</a:t>
            </a:r>
            <a:endParaRPr lang="en-US" sz="1800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873C36F-D605-455B-B581-5C58BE32BAE5}"/>
              </a:ext>
            </a:extLst>
          </p:cNvPr>
          <p:cNvSpPr txBox="1">
            <a:spLocks/>
          </p:cNvSpPr>
          <p:nvPr/>
        </p:nvSpPr>
        <p:spPr>
          <a:xfrm>
            <a:off x="785523" y="4232533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err="1"/>
              <a:t>TfidfVectorizer</a:t>
            </a:r>
            <a:endParaRPr lang="en-US" sz="180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498A-99A4-408F-8C55-52884482E135}"/>
              </a:ext>
            </a:extLst>
          </p:cNvPr>
          <p:cNvSpPr txBox="1">
            <a:spLocks/>
          </p:cNvSpPr>
          <p:nvPr/>
        </p:nvSpPr>
        <p:spPr>
          <a:xfrm>
            <a:off x="5654494" y="2066122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err="1"/>
              <a:t>CountVectorizer</a:t>
            </a:r>
            <a:endParaRPr lang="en-US" sz="180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25DFDD8-4871-4EEE-B0E7-E6A5FED0FAD5}"/>
              </a:ext>
            </a:extLst>
          </p:cNvPr>
          <p:cNvSpPr txBox="1">
            <a:spLocks/>
          </p:cNvSpPr>
          <p:nvPr/>
        </p:nvSpPr>
        <p:spPr>
          <a:xfrm>
            <a:off x="5654494" y="4188687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err="1"/>
              <a:t>TfidfVectorizer</a:t>
            </a:r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9E4075-A090-4E47-8DCA-9DC894DCB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53" y="4924266"/>
            <a:ext cx="4067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5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296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NLP for Ethical Predictions - Can we use NLP to examine morality ?</vt:lpstr>
      <vt:lpstr>What is morality ?  What is ethics? </vt:lpstr>
      <vt:lpstr>The Data</vt:lpstr>
      <vt:lpstr>The Data Overall</vt:lpstr>
      <vt:lpstr>The DATA - LifeProTips</vt:lpstr>
      <vt:lpstr>The Data – Unethical LifeProTips</vt:lpstr>
      <vt:lpstr>Top Words</vt:lpstr>
      <vt:lpstr>Lets Look at the Code! </vt:lpstr>
      <vt:lpstr>The Numbers</vt:lpstr>
      <vt:lpstr>Conclusion</vt:lpstr>
      <vt:lpstr>Top Post, you determine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for Ethical Predictions - Can we use NLP to examine morality ?</dc:title>
  <dc:creator>Trisarah</dc:creator>
  <cp:lastModifiedBy>Trisarah</cp:lastModifiedBy>
  <cp:revision>13</cp:revision>
  <dcterms:created xsi:type="dcterms:W3CDTF">2018-12-21T04:09:51Z</dcterms:created>
  <dcterms:modified xsi:type="dcterms:W3CDTF">2018-12-21T15:46:09Z</dcterms:modified>
</cp:coreProperties>
</file>