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0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3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6191-0BBA-4995-BBE4-9219C0734073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F8FB-118B-4594-A727-5848E5716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2016-05-17T09:46:41Z</dcterms:created>
  <dcterms:modified xsi:type="dcterms:W3CDTF">2016-05-17T09:47:15Z</dcterms:modified>
</cp:coreProperties>
</file>