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</p:sldMasterIdLst>
  <p:notesMasterIdLst>
    <p:notesMasterId r:id="rId9"/>
  </p:notesMasterIdLst>
  <p:sldIdLst>
    <p:sldId id="257" r:id="rId3"/>
    <p:sldId id="259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F0F516-7474-49E1-BC32-F76555D01229}" v="1" dt="2025-06-15T08:38:11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04" autoAdjust="0"/>
  </p:normalViewPr>
  <p:slideViewPr>
    <p:cSldViewPr snapToGrid="0">
      <p:cViewPr varScale="1">
        <p:scale>
          <a:sx n="40" d="100"/>
          <a:sy n="40" d="100"/>
        </p:scale>
        <p:origin x="44" y="6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58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ne, Semian" userId="732a8b4f-d945-4795-8993-47c58766521f" providerId="ADAL" clId="{8CF0F516-7474-49E1-BC32-F76555D01229}"/>
    <pc:docChg chg="custSel addSld modSld">
      <pc:chgData name="Finne, Semian" userId="732a8b4f-d945-4795-8993-47c58766521f" providerId="ADAL" clId="{8CF0F516-7474-49E1-BC32-F76555D01229}" dt="2025-06-15T08:43:35.721" v="314" actId="20577"/>
      <pc:docMkLst>
        <pc:docMk/>
      </pc:docMkLst>
      <pc:sldChg chg="modSp mod">
        <pc:chgData name="Finne, Semian" userId="732a8b4f-d945-4795-8993-47c58766521f" providerId="ADAL" clId="{8CF0F516-7474-49E1-BC32-F76555D01229}" dt="2025-06-15T08:35:15.402" v="101" actId="20577"/>
        <pc:sldMkLst>
          <pc:docMk/>
          <pc:sldMk cId="2775390907" sldId="259"/>
        </pc:sldMkLst>
        <pc:spChg chg="mod">
          <ac:chgData name="Finne, Semian" userId="732a8b4f-d945-4795-8993-47c58766521f" providerId="ADAL" clId="{8CF0F516-7474-49E1-BC32-F76555D01229}" dt="2025-06-15T08:35:15.402" v="101" actId="20577"/>
          <ac:spMkLst>
            <pc:docMk/>
            <pc:sldMk cId="2775390907" sldId="259"/>
            <ac:spMk id="9" creationId="{5A1E52BC-176C-D5EE-57AB-F5225D84BDBF}"/>
          </ac:spMkLst>
        </pc:spChg>
      </pc:sldChg>
      <pc:sldChg chg="addSp delSp modSp new mod">
        <pc:chgData name="Finne, Semian" userId="732a8b4f-d945-4795-8993-47c58766521f" providerId="ADAL" clId="{8CF0F516-7474-49E1-BC32-F76555D01229}" dt="2025-06-15T08:38:35.565" v="148" actId="1076"/>
        <pc:sldMkLst>
          <pc:docMk/>
          <pc:sldMk cId="2627728501" sldId="260"/>
        </pc:sldMkLst>
        <pc:spChg chg="mod">
          <ac:chgData name="Finne, Semian" userId="732a8b4f-d945-4795-8993-47c58766521f" providerId="ADAL" clId="{8CF0F516-7474-49E1-BC32-F76555D01229}" dt="2025-06-15T08:36:15.642" v="139" actId="20577"/>
          <ac:spMkLst>
            <pc:docMk/>
            <pc:sldMk cId="2627728501" sldId="260"/>
            <ac:spMk id="2" creationId="{7284A0D8-3E75-35EE-AF23-197D5B2954DA}"/>
          </ac:spMkLst>
        </pc:spChg>
        <pc:spChg chg="del">
          <ac:chgData name="Finne, Semian" userId="732a8b4f-d945-4795-8993-47c58766521f" providerId="ADAL" clId="{8CF0F516-7474-49E1-BC32-F76555D01229}" dt="2025-06-15T08:38:11.365" v="142" actId="931"/>
          <ac:spMkLst>
            <pc:docMk/>
            <pc:sldMk cId="2627728501" sldId="260"/>
            <ac:spMk id="3" creationId="{8FEECBE1-CAAB-070F-EE30-7962863C298E}"/>
          </ac:spMkLst>
        </pc:spChg>
        <pc:picChg chg="add mod">
          <ac:chgData name="Finne, Semian" userId="732a8b4f-d945-4795-8993-47c58766521f" providerId="ADAL" clId="{8CF0F516-7474-49E1-BC32-F76555D01229}" dt="2025-06-15T08:38:35.565" v="148" actId="1076"/>
          <ac:picMkLst>
            <pc:docMk/>
            <pc:sldMk cId="2627728501" sldId="260"/>
            <ac:picMk id="5" creationId="{87511A3C-57FC-9440-3A73-9C7136AA7E52}"/>
          </ac:picMkLst>
        </pc:picChg>
      </pc:sldChg>
      <pc:sldChg chg="modSp new mod">
        <pc:chgData name="Finne, Semian" userId="732a8b4f-d945-4795-8993-47c58766521f" providerId="ADAL" clId="{8CF0F516-7474-49E1-BC32-F76555D01229}" dt="2025-06-15T08:42:46.113" v="283" actId="20577"/>
        <pc:sldMkLst>
          <pc:docMk/>
          <pc:sldMk cId="42645003" sldId="261"/>
        </pc:sldMkLst>
        <pc:spChg chg="mod">
          <ac:chgData name="Finne, Semian" userId="732a8b4f-d945-4795-8993-47c58766521f" providerId="ADAL" clId="{8CF0F516-7474-49E1-BC32-F76555D01229}" dt="2025-06-15T08:36:32.117" v="141"/>
          <ac:spMkLst>
            <pc:docMk/>
            <pc:sldMk cId="42645003" sldId="261"/>
            <ac:spMk id="2" creationId="{A3F261C9-FE5E-C9EF-9271-1367437AA0D5}"/>
          </ac:spMkLst>
        </pc:spChg>
        <pc:spChg chg="mod">
          <ac:chgData name="Finne, Semian" userId="732a8b4f-d945-4795-8993-47c58766521f" providerId="ADAL" clId="{8CF0F516-7474-49E1-BC32-F76555D01229}" dt="2025-06-15T08:42:46.113" v="283" actId="20577"/>
          <ac:spMkLst>
            <pc:docMk/>
            <pc:sldMk cId="42645003" sldId="261"/>
            <ac:spMk id="3" creationId="{C322D1CA-C7A4-F8B9-094D-19475FB76EA8}"/>
          </ac:spMkLst>
        </pc:spChg>
      </pc:sldChg>
      <pc:sldChg chg="modSp new mod">
        <pc:chgData name="Finne, Semian" userId="732a8b4f-d945-4795-8993-47c58766521f" providerId="ADAL" clId="{8CF0F516-7474-49E1-BC32-F76555D01229}" dt="2025-06-15T08:43:35.721" v="314" actId="20577"/>
        <pc:sldMkLst>
          <pc:docMk/>
          <pc:sldMk cId="1908752741" sldId="262"/>
        </pc:sldMkLst>
        <pc:spChg chg="mod">
          <ac:chgData name="Finne, Semian" userId="732a8b4f-d945-4795-8993-47c58766521f" providerId="ADAL" clId="{8CF0F516-7474-49E1-BC32-F76555D01229}" dt="2025-06-15T08:43:35.721" v="314" actId="20577"/>
          <ac:spMkLst>
            <pc:docMk/>
            <pc:sldMk cId="1908752741" sldId="262"/>
            <ac:spMk id="2" creationId="{258EFEB3-2242-9A73-B35D-80DFB76310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90D5-8AF6-4F53-B69A-94D3B161D8CB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7301B-BC49-4193-B148-A941D0001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7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47EB9-8BC7-0579-32BF-9F70921D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F2BC04-EF32-D152-8D76-C78C921F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6650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43D2B-8FF9-76DD-BD23-A79D48EC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1D81D9-6B8D-7F88-2622-2788D5CB7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1853AE-D8B8-7148-1B0A-831E73FB6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F2EA4B-457A-42B7-83DF-6F52D76C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B54F70-D184-3029-43C7-9FAA2F4C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A8EA0E-AD15-1B11-8C6D-8CACD9B6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48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42D70-98F8-BAD6-DC4B-DA7FD323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129A6D-74DD-0465-9F93-9F52BAE11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76EF8-675B-23EC-D956-26D9B5D8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0E8353-AEE0-BDC8-03D6-C2437684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69C93-56C5-0908-F45E-37C98B2F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62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0405A2-9363-DAA5-4C47-637986947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2418F1-E02F-1C11-0930-81EB4D570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B08F7F-6D61-2C4F-CAF8-40738276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303429-D1E6-DD32-0BF9-5A1A2E55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FBD9FE-BD7D-42E5-6452-0FDDDCE6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668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B91B8-90DD-F32C-6BF2-701BE1FFF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94C1D2-F461-5CB4-2D20-9419A997B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C841ED-0F2C-561D-969E-1DB70180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F2949C-C87E-6EC2-1C4E-C19DEBDA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AF81D1-C8C0-5D8E-FC8D-0DA4B508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04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orlage Schl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94414-D9F1-953F-969C-0EADB3D9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2D9329-EF42-0141-98EF-ACDDF84AB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0D6BDA-75BD-835C-0E14-5A61105C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8250"/>
            <a:ext cx="5257800" cy="365125"/>
          </a:xfrm>
        </p:spPr>
        <p:txBody>
          <a:bodyPr/>
          <a:lstStyle/>
          <a:p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E8A63BD-30BF-9A6D-75F1-356256B263A0}"/>
              </a:ext>
            </a:extLst>
          </p:cNvPr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Inhaltsplatzhalter 10" descr="Ein Bild, das Text, Schrift, Logo, Grafiken enthält.&#10;&#10;KI-generierte Inhalte können fehlerhaft sein.">
            <a:extLst>
              <a:ext uri="{FF2B5EF4-FFF2-40B4-BE49-F238E27FC236}">
                <a16:creationId xmlns:a16="http://schemas.microsoft.com/office/drawing/2014/main" id="{3B65D294-D846-C22D-CF1A-B2D2393D2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973" y="365123"/>
            <a:ext cx="1925827" cy="110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29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47EB9-8BC7-0579-32BF-9F70921D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F2BC04-EF32-D152-8D76-C78C921F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138D1-5653-996D-C42C-AB752926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5085A3-20BD-FDFD-993E-360074C4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59EACA-70EC-C682-5205-ADE9D2BA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119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8E19B-2A10-A5EB-A597-82513D6A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984DB-AEF6-E687-325E-4A72E0F74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D27875-CF1E-872B-D0C4-ECA472825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088D0-8445-3CE0-9452-732B887C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12C4B5-5FD9-17CE-E274-FC77F219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CFB4D9-B31F-62DF-5780-6AF59D9D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487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EE647-0BE7-4A1E-5BE7-9B8E7E04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BE510E-8320-D0DE-3830-7702C31A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0E6049-43B2-E7CA-F31D-3552EF18E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5C994B-708F-68B8-6AEF-5452078A8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B7F2E5-08FD-B6D7-BCF8-EA8855C42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FC3A7E-9BD5-1672-05AA-408F8ADC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D731D6-C695-D610-B007-E0493B2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D2C8FD-0ADE-6A67-79B0-F6A827CD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890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7AB98-1963-1673-D359-2A5B22B9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A96A59-7ABA-31DC-EA77-56C1B4C6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A54F22-E0BD-085C-D328-B1E9F134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6C02B-44D0-6FE8-E9DA-DEB1910F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92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B41C94-2CB2-6EAE-43CC-B0634B23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CE67D4-5871-A024-2F56-5CD9F040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06AA2C-4B9C-A439-0024-448037E2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4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C92F8-B98F-9015-2D03-FA770A659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181A87-8A7A-EA88-CC20-49A70C49D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31E51F-02F9-8110-1C46-CDC11E1E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FA29E2-304B-82B2-4273-DE2B7EF8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0BC580-4BE2-8027-4E2F-57E3A5E2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415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7C8D1-1EC1-9E7C-9FA0-10A1FA94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117D86-DFBC-D05E-AEA7-8BAAB36A5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70A767-79B0-87FB-9D66-F18926E86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1F9B44-5BB0-7B55-792B-19D9BDAE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2D721F-89E6-EB37-6CC6-2704ECB0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C8B81F-CC4B-A42F-4B46-2C0F6245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0716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DB048-08F8-A944-34BA-5CBA249C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25B82F8-4FAF-F0AC-1503-351FB318B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42BDB8-6A25-AB7E-E9DD-8E0149C51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22EED4-0B56-B64F-95F4-CD1CEE9E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F73633-5E7D-39F2-0BCA-036B79D4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20B52C-346C-27BD-B15B-9420A3C5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863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C5FCC-6B65-C6F0-339A-A1DEA038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25CC3B-13E6-7C4E-85DD-7FA06CE83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EC90B2-F820-859A-5D8C-96A7AA4A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5368C0-15B6-AC81-1A20-D8F2B363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22CDA7-FC61-32F7-7221-8D07D96F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4529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A705F2-0B54-92BA-E0FF-B1E32E92B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F5AAB3-09D4-A180-2AB4-DC4DBAB96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3BEC37-54F4-8ADD-9FC9-E235B19F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A81D42-D469-BC18-6AA0-55AEF9B0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88B3D9-7DE6-B6B0-93A9-656F45CD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29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D899C-FF4E-DFFE-7B3B-B2015C3A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4DCB5-C9DF-BC7D-BC2D-7D72D7B36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BFFF5-EB31-618A-344A-E96727EE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77B19E-CD9E-4418-71A8-077B76C4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1EEF32-3B34-4449-3079-B83DF29F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09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8FB45-1894-AD59-3A3B-F54F4292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E1CE03-E6D8-CAE5-8721-8A6E782D5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8179F1-E61A-9B8C-EDB3-54175E54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50E82-43BA-457C-03C6-5631F87B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DFB76D-9FAF-1A0F-E8BA-5649B89A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75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CA24B-347E-7CD2-25E7-395389D9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2AACA-49EE-3A53-F178-4F5CAD81A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F4DC8F-4A93-C45E-B632-927CBA367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8638DF-9B37-D466-C968-6E72A09C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E80182-923D-D411-CE53-51D68A95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69C0BD-BAD2-B402-9E19-BFC59B74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07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BDCAA-47D2-B202-180D-300A8BB4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45C5F7-CEE1-B533-24DE-C58EF1BEB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F14FFD-5372-9029-207B-9F8CD32E1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591BF2-A0C4-1FD6-396F-6377DD70B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4437E3-943D-A98E-BD38-F2F9A9D7E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DBCCA3-EE3B-F7D0-2F50-149C48A2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6E437C-996F-49B6-C76E-B2BC2259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287F45-3FBB-FE1C-634B-12E2AFFD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5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FE9E7-D058-B031-4F39-DAB51BAC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A31130-E6AC-ED73-E908-07E412A3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E46916-3D78-7E47-D282-F80FC0BF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36B16F-BDEE-BA65-0A72-067EB8B2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24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F3AE3E-077D-1AC0-1C6E-BA48AC44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E445A-83F5-EBC5-E73A-E8C61F84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D58582-3556-DB9C-7C6D-75708D87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79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BE63F-E512-03FF-1114-DAC43DD1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012D10-82F8-8E9A-66CA-A40D6828E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16853F-0D3A-2325-1C64-18405E2A5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028035-3E73-4982-E7CA-10B0D499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49984-326D-DCCF-A467-BD1F8D94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B54FB7-A572-7D03-267E-50A487D7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1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03A987-2A82-7734-1A2E-1CBAE0D6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CCF74F-63F2-7E5B-A82C-DD21CB432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D9A4AB-2184-7A5A-1C56-5822169A4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AAA780-5474-3C7F-39B3-A92A71E2A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F9D1B2-ED14-B3A0-8A4A-797DA5B88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55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B9E177-C192-8E69-D44C-5BE91002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0527ED-E597-7AFA-BCB2-3217E3A8C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C433B5-9ED9-115E-D377-D36F635AF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F2CB6-044E-FC43-A299-D2EB580FE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A0EE57-D234-7B66-B252-08F1F22E1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0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76952-D102-708E-08CE-A05BD4724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70048"/>
            <a:ext cx="10515600" cy="1892427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Entwicklung eines </a:t>
            </a:r>
            <a:r>
              <a:rPr lang="de-DE" dirty="0" err="1"/>
              <a:t>Intelligentenempfehlungssystems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4B8D3D-9D80-F5BB-091A-B842BA6EF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808462" cy="1500187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Carina Halter 		Sick AG	Laura Mirwald 	Sick AG</a:t>
            </a:r>
          </a:p>
          <a:p>
            <a:r>
              <a:rPr lang="de-DE" dirty="0"/>
              <a:t>Tristan Bihler		Sick AG	Semian Finné 	Tria Technologies GmbH</a:t>
            </a:r>
          </a:p>
        </p:txBody>
      </p:sp>
    </p:spTree>
    <p:extLst>
      <p:ext uri="{BB962C8B-B14F-4D97-AF65-F5344CB8AC3E}">
        <p14:creationId xmlns:p14="http://schemas.microsoft.com/office/powerpoint/2010/main" val="186862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872A2-5DB9-6CB0-08E9-DCEE9F0C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A1E52BC-176C-D5EE-57AB-F5225D84B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  <a:p>
            <a:r>
              <a:rPr lang="de-DE" dirty="0"/>
              <a:t>Projektplanung</a:t>
            </a:r>
          </a:p>
          <a:p>
            <a:r>
              <a:rPr lang="de-DE" dirty="0"/>
              <a:t>Programmarchitektur</a:t>
            </a:r>
          </a:p>
          <a:p>
            <a:r>
              <a:rPr lang="de-DE" dirty="0"/>
              <a:t>Programmablauf</a:t>
            </a:r>
          </a:p>
          <a:p>
            <a:r>
              <a:rPr lang="de-DE" dirty="0"/>
              <a:t>Algorithmen</a:t>
            </a:r>
          </a:p>
          <a:p>
            <a:r>
              <a:rPr lang="de-DE" dirty="0"/>
              <a:t>Testung</a:t>
            </a:r>
          </a:p>
          <a:p>
            <a:r>
              <a:rPr lang="de-DE" dirty="0"/>
              <a:t>Bugs und Herausforderungen</a:t>
            </a:r>
          </a:p>
          <a:p>
            <a:r>
              <a:rPr lang="de-DE" dirty="0"/>
              <a:t>Zukunftsaussichten</a:t>
            </a:r>
          </a:p>
        </p:txBody>
      </p:sp>
    </p:spTree>
    <p:extLst>
      <p:ext uri="{BB962C8B-B14F-4D97-AF65-F5344CB8AC3E}">
        <p14:creationId xmlns:p14="http://schemas.microsoft.com/office/powerpoint/2010/main" val="277539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EFEB3-2242-9A73-B35D-80DFB763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256B47-6141-AC5C-F229-A1147E83F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75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4A0D8-3E75-35EE-AF23-197D5B29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Programmarchitketur</a:t>
            </a:r>
            <a:endParaRPr lang="de-DE" dirty="0"/>
          </a:p>
        </p:txBody>
      </p:sp>
      <p:pic>
        <p:nvPicPr>
          <p:cNvPr id="5" name="Inhaltsplatzhalter 4" descr="Ein Bild, das Text, Screenshot, Rechteck, Klebezettel enthält.&#10;&#10;KI-generierte Inhalte können fehlerhaft sein.">
            <a:extLst>
              <a:ext uri="{FF2B5EF4-FFF2-40B4-BE49-F238E27FC236}">
                <a16:creationId xmlns:a16="http://schemas.microsoft.com/office/drawing/2014/main" id="{87511A3C-57FC-9440-3A73-9C7136AA7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71" y="1682059"/>
            <a:ext cx="7980857" cy="3493881"/>
          </a:xfrm>
        </p:spPr>
      </p:pic>
    </p:spTree>
    <p:extLst>
      <p:ext uri="{BB962C8B-B14F-4D97-AF65-F5344CB8AC3E}">
        <p14:creationId xmlns:p14="http://schemas.microsoft.com/office/powerpoint/2010/main" val="262772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261C9-FE5E-C9EF-9271-1367437A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Programmarchitketur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22D1CA-C7A4-F8B9-094D-19475FB7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Vorteile </a:t>
            </a:r>
            <a:r>
              <a:rPr lang="de-DE"/>
              <a:t>der MVC-Architektur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Klare Trennung von Verantwortlichkeiten</a:t>
            </a:r>
          </a:p>
          <a:p>
            <a:endParaRPr lang="de-DE" dirty="0"/>
          </a:p>
          <a:p>
            <a:r>
              <a:rPr lang="de-DE" dirty="0"/>
              <a:t>Wiederverwendbarkeit und Modularität</a:t>
            </a:r>
          </a:p>
          <a:p>
            <a:endParaRPr lang="de-DE" dirty="0"/>
          </a:p>
          <a:p>
            <a:r>
              <a:rPr lang="de-DE" dirty="0"/>
              <a:t>Bessere Übersicht und Struktur im Code</a:t>
            </a:r>
          </a:p>
        </p:txBody>
      </p:sp>
    </p:spTree>
    <p:extLst>
      <p:ext uri="{BB962C8B-B14F-4D97-AF65-F5344CB8AC3E}">
        <p14:creationId xmlns:p14="http://schemas.microsoft.com/office/powerpoint/2010/main" val="4264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726CC3-21AE-7554-50D6-DBAB2D19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7A54D-791E-3141-E78D-D8BD4415C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Nachteile der MVC-Architektur:</a:t>
            </a:r>
          </a:p>
          <a:p>
            <a:endParaRPr lang="de-DE" dirty="0"/>
          </a:p>
          <a:p>
            <a:r>
              <a:rPr lang="de-DE" dirty="0"/>
              <a:t>Komplexität bei kleinen Projekten</a:t>
            </a:r>
          </a:p>
          <a:p>
            <a:endParaRPr lang="de-DE" dirty="0"/>
          </a:p>
          <a:p>
            <a:r>
              <a:rPr lang="de-DE" dirty="0"/>
              <a:t>Hoher Initialaufwand</a:t>
            </a:r>
          </a:p>
          <a:p>
            <a:endParaRPr lang="de-DE" dirty="0"/>
          </a:p>
          <a:p>
            <a:r>
              <a:rPr lang="de-DE" dirty="0"/>
              <a:t>Erschwerte Kommunikation zwischen den Komponenten bei komplexen Programmen</a:t>
            </a:r>
          </a:p>
        </p:txBody>
      </p:sp>
    </p:spTree>
    <p:extLst>
      <p:ext uri="{BB962C8B-B14F-4D97-AF65-F5344CB8AC3E}">
        <p14:creationId xmlns:p14="http://schemas.microsoft.com/office/powerpoint/2010/main" val="26667782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chlichte Vorlage DHBW" id="{BC154CEA-D824-41AF-B06F-3E5C32881E61}" vid="{513AB408-AD96-4A32-A0F7-9EFA53EA938E}"/>
    </a:ext>
  </a:extLst>
</a:theme>
</file>

<file path=ppt/theme/theme2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chlichte Vorlage DHBW" id="{BC154CEA-D824-41AF-B06F-3E5C32881E61}" vid="{5D38BB6B-7D61-4F21-82B0-7B916DFFE7E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Schlichte Vorlage DHBW</Template>
  <TotalTime>0</TotalTime>
  <Words>78</Words>
  <Application>Microsoft Office PowerPoint</Application>
  <PresentationFormat>Breitbild</PresentationFormat>
  <Paragraphs>31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Benutzerdefiniertes Design</vt:lpstr>
      <vt:lpstr>1_Benutzerdefiniertes Design</vt:lpstr>
      <vt:lpstr>Entwicklung eines Intelligentenempfehlungssystems</vt:lpstr>
      <vt:lpstr>Ablauf</vt:lpstr>
      <vt:lpstr>Aufgabenstellung</vt:lpstr>
      <vt:lpstr>Programmarchitketur</vt:lpstr>
      <vt:lpstr>Programmarchitketur</vt:lpstr>
      <vt:lpstr>Programmarchitektur</vt:lpstr>
    </vt:vector>
  </TitlesOfParts>
  <Company>Avnet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Finne, Semian</dc:creator>
  <cp:lastModifiedBy>Finne, Semian</cp:lastModifiedBy>
  <cp:revision>2</cp:revision>
  <dcterms:created xsi:type="dcterms:W3CDTF">2025-06-15T07:28:48Z</dcterms:created>
  <dcterms:modified xsi:type="dcterms:W3CDTF">2025-06-15T09:47:44Z</dcterms:modified>
</cp:coreProperties>
</file>