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8"/>
  </p:notesMasterIdLst>
  <p:sldIdLst>
    <p:sldId id="259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6F687-228F-4B40-848E-3B67DCB59A3B}" v="54" dt="2025-06-15T12:51:08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013" autoAdjust="0"/>
  </p:normalViewPr>
  <p:slideViewPr>
    <p:cSldViewPr snapToGrid="0">
      <p:cViewPr varScale="1">
        <p:scale>
          <a:sx n="141" d="100"/>
          <a:sy n="141" d="100"/>
        </p:scale>
        <p:origin x="98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Datensynchronisation</a:t>
            </a:r>
          </a:p>
        </p:txBody>
      </p:sp>
      <p:pic>
        <p:nvPicPr>
          <p:cNvPr id="4" name="Grafik 3" descr="Ein Bild, das Schrift, Grafiken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87773414-A8E8-4BD9-31D2-3C2783A7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593554"/>
            <a:ext cx="3419433" cy="1401967"/>
          </a:xfrm>
          <a:prstGeom prst="rect">
            <a:avLst/>
          </a:prstGeom>
        </p:spPr>
      </p:pic>
      <p:pic>
        <p:nvPicPr>
          <p:cNvPr id="6" name="Grafik 5" descr="Ein Bild, das Katze, Säugetier, Silhouette enthält.&#10;&#10;KI-generierte Inhalte können fehlerhaft sein.">
            <a:extLst>
              <a:ext uri="{FF2B5EF4-FFF2-40B4-BE49-F238E27FC236}">
                <a16:creationId xmlns:a16="http://schemas.microsoft.com/office/drawing/2014/main" id="{0D73E721-8E6D-D126-0F20-85A2D3D1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282"/>
            <a:ext cx="1052512" cy="105251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75715C1-7483-8198-2B3D-9D360EFA2F50}"/>
              </a:ext>
            </a:extLst>
          </p:cNvPr>
          <p:cNvSpPr txBox="1"/>
          <p:nvPr/>
        </p:nvSpPr>
        <p:spPr>
          <a:xfrm>
            <a:off x="2244014" y="2739386"/>
            <a:ext cx="279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https://github.com/logos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D3E76D8-B675-6636-7562-907F8D6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51" y="1690688"/>
            <a:ext cx="5390150" cy="43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C271-9BBC-3D8E-1FE3-2ADE5E7AA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94F14-F60D-AB9A-241D-2BA07451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AB7CA98-2886-E118-5B35-AC862DFF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679"/>
            <a:ext cx="8285018" cy="4744833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EF670A3-B098-B7A9-D8D7-AB95459C1F17}"/>
              </a:ext>
            </a:extLst>
          </p:cNvPr>
          <p:cNvSpPr/>
          <p:nvPr/>
        </p:nvSpPr>
        <p:spPr>
          <a:xfrm>
            <a:off x="838200" y="2775145"/>
            <a:ext cx="1559560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090E730-DE65-E323-2415-2767F73D1168}"/>
              </a:ext>
            </a:extLst>
          </p:cNvPr>
          <p:cNvSpPr/>
          <p:nvPr/>
        </p:nvSpPr>
        <p:spPr>
          <a:xfrm>
            <a:off x="2397760" y="2775144"/>
            <a:ext cx="731520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1596D1A-6D64-57DC-7BFF-76DCD3917E2B}"/>
              </a:ext>
            </a:extLst>
          </p:cNvPr>
          <p:cNvSpPr/>
          <p:nvPr/>
        </p:nvSpPr>
        <p:spPr>
          <a:xfrm>
            <a:off x="3129280" y="2775143"/>
            <a:ext cx="5933442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18E5FE-9258-F8A9-819C-5C5D4102F080}"/>
              </a:ext>
            </a:extLst>
          </p:cNvPr>
          <p:cNvSpPr/>
          <p:nvPr/>
        </p:nvSpPr>
        <p:spPr>
          <a:xfrm>
            <a:off x="6539653" y="3925147"/>
            <a:ext cx="2523069" cy="1628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C33B-BEF7-BE58-F668-EBC41102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8BFCB-C80D-F096-72FE-76CAC93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Geplantes PAP(Projekt Ablauf </a:t>
            </a:r>
            <a:r>
              <a:rPr lang="de-DE" dirty="0" err="1"/>
              <a:t>PLan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10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E793F-4718-D486-BECF-BEB2B70B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B41D4-BE7B-3970-0291-C9D63BD7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Jetziges PAP(Projekt Ablauf </a:t>
            </a:r>
            <a:r>
              <a:rPr lang="de-DE" dirty="0" err="1"/>
              <a:t>PLan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07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9F6D-7E36-30F8-DDB2-5F76C6A44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B2310-BFAD-F6B6-89F9-64FAC671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CDE520-8950-348F-03B7-93987EE2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5980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0251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24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Benutzerdefiniertes Design</vt:lpstr>
      <vt:lpstr>1_Benutzerdefiniertes Design</vt:lpstr>
      <vt:lpstr>Datensynchronisation</vt:lpstr>
      <vt:lpstr>Zeitplan</vt:lpstr>
      <vt:lpstr>Geplantes PAP(Projekt Ablauf PLan)</vt:lpstr>
      <vt:lpstr>Jetziges PAP(Projekt Ablauf PLan)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Tristan Bihler</dc:creator>
  <cp:lastModifiedBy>Tristan Bihler</cp:lastModifiedBy>
  <cp:revision>2</cp:revision>
  <dcterms:created xsi:type="dcterms:W3CDTF">2025-06-15T12:17:33Z</dcterms:created>
  <dcterms:modified xsi:type="dcterms:W3CDTF">2025-06-15T14:37:23Z</dcterms:modified>
</cp:coreProperties>
</file>