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7"/>
  </p:notesMasterIdLst>
  <p:sldIdLst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04" autoAdjust="0"/>
  </p:normalViewPr>
  <p:slideViewPr>
    <p:cSldViewPr snapToGrid="0">
      <p:cViewPr varScale="1">
        <p:scale>
          <a:sx n="76" d="100"/>
          <a:sy n="76" d="100"/>
        </p:scale>
        <p:origin x="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90D5-8AF6-4F53-B69A-94D3B161D8CB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7301B-BC49-4193-B148-A941D0001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650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3D2B-8FF9-76DD-BD23-A79D48E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1D81D9-6B8D-7F88-2622-2788D5CB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1853AE-D8B8-7148-1B0A-831E73FB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2EA4B-457A-42B7-83DF-6F52D76C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B54F70-D184-3029-43C7-9FAA2F4C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8EA0E-AD15-1B11-8C6D-8CACD9B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48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2D70-98F8-BAD6-DC4B-DA7FD32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29A6D-74DD-0465-9F93-9F52BAE1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76EF8-675B-23EC-D956-26D9B5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E8353-AEE0-BDC8-03D6-C2437684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69C93-56C5-0908-F45E-37C98B2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2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0405A2-9363-DAA5-4C47-637986947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418F1-E02F-1C11-0930-81EB4D57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08F7F-6D61-2C4F-CAF8-4073827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03429-D1E6-DD32-0BF9-5A1A2E55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BD9FE-BD7D-42E5-6452-0FDDDCE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66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B91B8-90DD-F32C-6BF2-701BE1FF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4C1D2-F461-5CB4-2D20-9419A997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841ED-0F2C-561D-969E-1DB7018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2949C-C87E-6EC2-1C4E-C19DEBDA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81D1-C8C0-5D8E-FC8D-0DA4B508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4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orlage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94414-D9F1-953F-969C-0EADB3D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D9329-EF42-0141-98EF-ACDDF84A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D6BDA-75BD-835C-0E14-5A61105C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8250"/>
            <a:ext cx="5257800" cy="365125"/>
          </a:xfrm>
        </p:spPr>
        <p:txBody>
          <a:bodyPr/>
          <a:lstStyle/>
          <a:p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8A63BD-30BF-9A6D-75F1-356256B263A0}"/>
              </a:ext>
            </a:extLst>
          </p:cNvPr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nhaltsplatzhalter 10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3B65D294-D846-C22D-CF1A-B2D2393D2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973" y="365123"/>
            <a:ext cx="1925827" cy="11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138D1-5653-996D-C42C-AB75292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085A3-20BD-FDFD-993E-360074C4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9EACA-70EC-C682-5205-ADE9D2BA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E19B-2A10-A5EB-A597-82513D6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4DB-AEF6-E687-325E-4A72E0F74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D27875-CF1E-872B-D0C4-ECA47282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88D0-8445-3CE0-9452-732B887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2C4B5-5FD9-17CE-E274-FC77F219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FB4D9-B31F-62DF-5780-6AF59D9D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8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E647-0BE7-4A1E-5BE7-9B8E7E04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E510E-8320-D0DE-3830-7702C31A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0E6049-43B2-E7CA-F31D-3552EF18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5C994B-708F-68B8-6AEF-5452078A8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B7F2E5-08FD-B6D7-BCF8-EA8855C42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C3A7E-9BD5-1672-05AA-408F8AD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731D6-C695-D610-B007-E0493B2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D2C8FD-0ADE-6A67-79B0-F6A827CD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90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AB98-1963-1673-D359-2A5B22B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96A59-7ABA-31DC-EA77-56C1B4C6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54F22-E0BD-085C-D328-B1E9F134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6C02B-44D0-6FE8-E9DA-DEB1910F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9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B41C94-2CB2-6EAE-43CC-B0634B23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E67D4-5871-A024-2F56-5CD9F04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6AA2C-4B9C-A439-0024-448037E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4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92F8-B98F-9015-2D03-FA770A65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181A87-8A7A-EA88-CC20-49A70C49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1E51F-02F9-8110-1C46-CDC11E1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A29E2-304B-82B2-4273-DE2B7EF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BC580-4BE2-8027-4E2F-57E3A5E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15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7C8D1-1EC1-9E7C-9FA0-10A1FA9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17D86-DFBC-D05E-AEA7-8BAAB36A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70A767-79B0-87FB-9D66-F18926E86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1F9B44-5BB0-7B55-792B-19D9BDA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D721F-89E6-EB37-6CC6-2704ECB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8B81F-CC4B-A42F-4B46-2C0F6245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71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DB048-08F8-A944-34BA-5CBA249C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5B82F8-4FAF-F0AC-1503-351FB318B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2BDB8-6A25-AB7E-E9DD-8E0149C5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2EED4-0B56-B64F-95F4-CD1CEE9E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73633-5E7D-39F2-0BCA-036B79D4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0B52C-346C-27BD-B15B-9420A3C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863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C5FCC-6B65-C6F0-339A-A1DEA038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25CC3B-13E6-7C4E-85DD-7FA06CE8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90B2-F820-859A-5D8C-96A7AA4A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368C0-15B6-AC81-1A20-D8F2B363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2CDA7-FC61-32F7-7221-8D07D96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52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A705F2-0B54-92BA-E0FF-B1E32E92B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F5AAB3-09D4-A180-2AB4-DC4DBAB9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BEC37-54F4-8ADD-9FC9-E235B19F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81D42-D469-BC18-6AA0-55AEF9B0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8B3D9-7DE6-B6B0-93A9-656F45CD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D899C-FF4E-DFFE-7B3B-B2015C3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4DCB5-C9DF-BC7D-BC2D-7D72D7B3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BFFF5-EB31-618A-344A-E96727EE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7B19E-CD9E-4418-71A8-077B76C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EEF32-3B34-4449-3079-B83DF29F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8FB45-1894-AD59-3A3B-F54F4292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1CE03-E6D8-CAE5-8721-8A6E782D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179F1-E61A-9B8C-EDB3-54175E5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50E82-43BA-457C-03C6-5631F87B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FB76D-9FAF-1A0F-E8BA-5649B89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A24B-347E-7CD2-25E7-395389D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2AACA-49EE-3A53-F178-4F5CAD81A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DC8F-4A93-C45E-B632-927CBA36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638DF-9B37-D466-C968-6E72A09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E80182-923D-D411-CE53-51D68A95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9C0BD-BAD2-B402-9E19-BFC59B7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BDCAA-47D2-B202-180D-300A8BB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45C5F7-CEE1-B533-24DE-C58EF1BE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14FFD-5372-9029-207B-9F8CD32E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591BF2-A0C4-1FD6-396F-6377DD70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4437E3-943D-A98E-BD38-F2F9A9D7E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BCCA3-EE3B-F7D0-2F50-149C48A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E437C-996F-49B6-C76E-B2BC2259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287F45-3FBB-FE1C-634B-12E2AFF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FE9E7-D058-B031-4F39-DAB51BAC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A31130-E6AC-ED73-E908-07E412A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E46916-3D78-7E47-D282-F80FC0BF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6B16F-BDEE-BA65-0A72-067EB8B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2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F3AE3E-077D-1AC0-1C6E-BA48AC44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E445A-83F5-EBC5-E73A-E8C61F84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D58582-3556-DB9C-7C6D-75708D87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E63F-E512-03FF-1114-DAC43DD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12D10-82F8-8E9A-66CA-A40D6828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853F-0D3A-2325-1C64-18405E2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028035-3E73-4982-E7CA-10B0D499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49984-326D-DCCF-A467-BD1F8D94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54FB7-A572-7D03-267E-50A487D7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3A987-2A82-7734-1A2E-1CBAE0D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CCF74F-63F2-7E5B-A82C-DD21CB43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9A4AB-2184-7A5A-1C56-5822169A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AA780-5474-3C7F-39B3-A92A71E2A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9D1B2-ED14-B3A0-8A4A-797DA5B8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9E177-C192-8E69-D44C-5BE9100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527ED-E597-7AFA-BCB2-3217E3A8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433B5-9ED9-115E-D377-D36F635AF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F2CB6-044E-FC43-A299-D2EB580FE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A0EE57-D234-7B66-B252-08F1F22E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76952-D102-708E-08CE-A05BD47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70048"/>
            <a:ext cx="10515600" cy="189242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4B8D3D-9D80-F5BB-091A-B842BA6EF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6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45847-BBF6-C62B-C225-3CB7202B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Inhaltsbasierter Algorithmus</a:t>
            </a:r>
          </a:p>
        </p:txBody>
      </p:sp>
      <p:pic>
        <p:nvPicPr>
          <p:cNvPr id="16" name="Inhaltsplatzhalter 15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7E30246E-D1F4-64B3-B741-FB4F2C007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404" y="1406769"/>
            <a:ext cx="9070976" cy="47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2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BCCCC-BAD4-B7B8-B71E-D96E88F8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Benutzerbasierter Algorithmus</a:t>
            </a:r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51C8B501-EA8A-4375-6C77-B6D627897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06" b="1377"/>
          <a:stretch>
            <a:fillRect/>
          </a:stretch>
        </p:blipFill>
        <p:spPr>
          <a:xfrm>
            <a:off x="3435225" y="1336432"/>
            <a:ext cx="5321549" cy="4810526"/>
          </a:xfrm>
        </p:spPr>
      </p:pic>
    </p:spTree>
    <p:extLst>
      <p:ext uri="{BB962C8B-B14F-4D97-AF65-F5344CB8AC3E}">
        <p14:creationId xmlns:p14="http://schemas.microsoft.com/office/powerpoint/2010/main" val="328264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72A2-5DB9-6CB0-08E9-DCEE9F0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Zukunft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A1E52BC-176C-D5EE-57AB-F5225D84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Bugs beheben</a:t>
            </a:r>
          </a:p>
          <a:p>
            <a:r>
              <a:rPr lang="de-DE" dirty="0" err="1"/>
              <a:t>Richitge</a:t>
            </a:r>
            <a:r>
              <a:rPr lang="de-DE" dirty="0"/>
              <a:t> Datenbank (</a:t>
            </a:r>
            <a:r>
              <a:rPr lang="de-DE" dirty="0" err="1"/>
              <a:t>z.B</a:t>
            </a:r>
            <a:r>
              <a:rPr lang="de-DE" dirty="0"/>
              <a:t> SQL)</a:t>
            </a:r>
          </a:p>
          <a:p>
            <a:r>
              <a:rPr lang="de-DE" dirty="0"/>
              <a:t>Freunde </a:t>
            </a:r>
            <a:r>
              <a:rPr lang="de-DE" dirty="0" err="1"/>
              <a:t>adden</a:t>
            </a:r>
            <a:endParaRPr lang="de-DE" dirty="0"/>
          </a:p>
          <a:p>
            <a:r>
              <a:rPr lang="de-DE" dirty="0"/>
              <a:t>Film Cover hinzufügen</a:t>
            </a:r>
          </a:p>
          <a:p>
            <a:r>
              <a:rPr lang="de-DE" dirty="0"/>
              <a:t>Plattformübergreifend</a:t>
            </a:r>
          </a:p>
        </p:txBody>
      </p:sp>
    </p:spTree>
    <p:extLst>
      <p:ext uri="{BB962C8B-B14F-4D97-AF65-F5344CB8AC3E}">
        <p14:creationId xmlns:p14="http://schemas.microsoft.com/office/powerpoint/2010/main" val="277539090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13AB408-AD96-4A32-A0F7-9EFA53EA938E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D38BB6B-7D61-4F21-82B0-7B916DFFE7E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Schlichte Vorlage DHBW</Template>
  <TotalTime>0</TotalTime>
  <Words>21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Benutzerdefiniertes Design</vt:lpstr>
      <vt:lpstr>1_Benutzerdefiniertes Design</vt:lpstr>
      <vt:lpstr>PowerPoint-Präsentation</vt:lpstr>
      <vt:lpstr>Inhaltsbasierter Algorithmus</vt:lpstr>
      <vt:lpstr>Benutzerbasierter Algorithmus</vt:lpstr>
      <vt:lpstr>Zukunft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Mirwald</dc:creator>
  <cp:lastModifiedBy>Laura Mirwald</cp:lastModifiedBy>
  <cp:revision>2</cp:revision>
  <dcterms:created xsi:type="dcterms:W3CDTF">2025-06-14T08:15:03Z</dcterms:created>
  <dcterms:modified xsi:type="dcterms:W3CDTF">2025-06-16T07:03:56Z</dcterms:modified>
</cp:coreProperties>
</file>