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3" r:id="rId2"/>
  </p:sldMasterIdLst>
  <p:notesMasterIdLst>
    <p:notesMasterId r:id="rId11"/>
  </p:notesMasterIdLst>
  <p:sldIdLst>
    <p:sldId id="257" r:id="rId3"/>
    <p:sldId id="259" r:id="rId4"/>
    <p:sldId id="264" r:id="rId5"/>
    <p:sldId id="267" r:id="rId6"/>
    <p:sldId id="268" r:id="rId7"/>
    <p:sldId id="266" r:id="rId8"/>
    <p:sldId id="265" r:id="rId9"/>
    <p:sldId id="269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F0F516-7474-49E1-BC32-F76555D01229}" v="1" dt="2025-06-15T08:38:11.3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404" autoAdjust="0"/>
  </p:normalViewPr>
  <p:slideViewPr>
    <p:cSldViewPr snapToGrid="0">
      <p:cViewPr varScale="1">
        <p:scale>
          <a:sx n="111" d="100"/>
          <a:sy n="111" d="100"/>
        </p:scale>
        <p:origin x="59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58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inne, Semian" userId="732a8b4f-d945-4795-8993-47c58766521f" providerId="ADAL" clId="{8CF0F516-7474-49E1-BC32-F76555D01229}"/>
    <pc:docChg chg="custSel addSld modSld">
      <pc:chgData name="Finne, Semian" userId="732a8b4f-d945-4795-8993-47c58766521f" providerId="ADAL" clId="{8CF0F516-7474-49E1-BC32-F76555D01229}" dt="2025-06-15T08:43:35.721" v="314" actId="20577"/>
      <pc:docMkLst>
        <pc:docMk/>
      </pc:docMkLst>
      <pc:sldChg chg="modSp mod">
        <pc:chgData name="Finne, Semian" userId="732a8b4f-d945-4795-8993-47c58766521f" providerId="ADAL" clId="{8CF0F516-7474-49E1-BC32-F76555D01229}" dt="2025-06-15T08:35:15.402" v="101" actId="20577"/>
        <pc:sldMkLst>
          <pc:docMk/>
          <pc:sldMk cId="2775390907" sldId="259"/>
        </pc:sldMkLst>
        <pc:spChg chg="mod">
          <ac:chgData name="Finne, Semian" userId="732a8b4f-d945-4795-8993-47c58766521f" providerId="ADAL" clId="{8CF0F516-7474-49E1-BC32-F76555D01229}" dt="2025-06-15T08:35:15.402" v="101" actId="20577"/>
          <ac:spMkLst>
            <pc:docMk/>
            <pc:sldMk cId="2775390907" sldId="259"/>
            <ac:spMk id="9" creationId="{5A1E52BC-176C-D5EE-57AB-F5225D84BDBF}"/>
          </ac:spMkLst>
        </pc:spChg>
      </pc:sldChg>
      <pc:sldChg chg="addSp delSp modSp new mod">
        <pc:chgData name="Finne, Semian" userId="732a8b4f-d945-4795-8993-47c58766521f" providerId="ADAL" clId="{8CF0F516-7474-49E1-BC32-F76555D01229}" dt="2025-06-15T08:38:35.565" v="148" actId="1076"/>
        <pc:sldMkLst>
          <pc:docMk/>
          <pc:sldMk cId="2627728501" sldId="260"/>
        </pc:sldMkLst>
        <pc:spChg chg="mod">
          <ac:chgData name="Finne, Semian" userId="732a8b4f-d945-4795-8993-47c58766521f" providerId="ADAL" clId="{8CF0F516-7474-49E1-BC32-F76555D01229}" dt="2025-06-15T08:36:15.642" v="139" actId="20577"/>
          <ac:spMkLst>
            <pc:docMk/>
            <pc:sldMk cId="2627728501" sldId="260"/>
            <ac:spMk id="2" creationId="{7284A0D8-3E75-35EE-AF23-197D5B2954DA}"/>
          </ac:spMkLst>
        </pc:spChg>
        <pc:spChg chg="del">
          <ac:chgData name="Finne, Semian" userId="732a8b4f-d945-4795-8993-47c58766521f" providerId="ADAL" clId="{8CF0F516-7474-49E1-BC32-F76555D01229}" dt="2025-06-15T08:38:11.365" v="142" actId="931"/>
          <ac:spMkLst>
            <pc:docMk/>
            <pc:sldMk cId="2627728501" sldId="260"/>
            <ac:spMk id="3" creationId="{8FEECBE1-CAAB-070F-EE30-7962863C298E}"/>
          </ac:spMkLst>
        </pc:spChg>
        <pc:picChg chg="add mod">
          <ac:chgData name="Finne, Semian" userId="732a8b4f-d945-4795-8993-47c58766521f" providerId="ADAL" clId="{8CF0F516-7474-49E1-BC32-F76555D01229}" dt="2025-06-15T08:38:35.565" v="148" actId="1076"/>
          <ac:picMkLst>
            <pc:docMk/>
            <pc:sldMk cId="2627728501" sldId="260"/>
            <ac:picMk id="5" creationId="{87511A3C-57FC-9440-3A73-9C7136AA7E52}"/>
          </ac:picMkLst>
        </pc:picChg>
      </pc:sldChg>
      <pc:sldChg chg="modSp new mod">
        <pc:chgData name="Finne, Semian" userId="732a8b4f-d945-4795-8993-47c58766521f" providerId="ADAL" clId="{8CF0F516-7474-49E1-BC32-F76555D01229}" dt="2025-06-15T08:42:46.113" v="283" actId="20577"/>
        <pc:sldMkLst>
          <pc:docMk/>
          <pc:sldMk cId="42645003" sldId="261"/>
        </pc:sldMkLst>
        <pc:spChg chg="mod">
          <ac:chgData name="Finne, Semian" userId="732a8b4f-d945-4795-8993-47c58766521f" providerId="ADAL" clId="{8CF0F516-7474-49E1-BC32-F76555D01229}" dt="2025-06-15T08:36:32.117" v="141"/>
          <ac:spMkLst>
            <pc:docMk/>
            <pc:sldMk cId="42645003" sldId="261"/>
            <ac:spMk id="2" creationId="{A3F261C9-FE5E-C9EF-9271-1367437AA0D5}"/>
          </ac:spMkLst>
        </pc:spChg>
        <pc:spChg chg="mod">
          <ac:chgData name="Finne, Semian" userId="732a8b4f-d945-4795-8993-47c58766521f" providerId="ADAL" clId="{8CF0F516-7474-49E1-BC32-F76555D01229}" dt="2025-06-15T08:42:46.113" v="283" actId="20577"/>
          <ac:spMkLst>
            <pc:docMk/>
            <pc:sldMk cId="42645003" sldId="261"/>
            <ac:spMk id="3" creationId="{C322D1CA-C7A4-F8B9-094D-19475FB76EA8}"/>
          </ac:spMkLst>
        </pc:spChg>
      </pc:sldChg>
      <pc:sldChg chg="modSp new mod">
        <pc:chgData name="Finne, Semian" userId="732a8b4f-d945-4795-8993-47c58766521f" providerId="ADAL" clId="{8CF0F516-7474-49E1-BC32-F76555D01229}" dt="2025-06-15T08:43:35.721" v="314" actId="20577"/>
        <pc:sldMkLst>
          <pc:docMk/>
          <pc:sldMk cId="1908752741" sldId="262"/>
        </pc:sldMkLst>
        <pc:spChg chg="mod">
          <ac:chgData name="Finne, Semian" userId="732a8b4f-d945-4795-8993-47c58766521f" providerId="ADAL" clId="{8CF0F516-7474-49E1-BC32-F76555D01229}" dt="2025-06-15T08:43:35.721" v="314" actId="20577"/>
          <ac:spMkLst>
            <pc:docMk/>
            <pc:sldMk cId="1908752741" sldId="262"/>
            <ac:spMk id="2" creationId="{258EFEB3-2242-9A73-B35D-80DFB763104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4390D5-8AF6-4F53-B69A-94D3B161D8CB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57301B-BC49-4193-B148-A941D00015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42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66650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43D2B-8FF9-76DD-BD23-A79D48EC3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61D81D9-6B8D-7F88-2622-2788D5CB75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71853AE-D8B8-7148-1B0A-831E73FB6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F2EA4B-457A-42B7-83DF-6F52D76CE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6B54F70-D184-3029-43C7-9FAA2F4C4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9A8EA0E-AD15-1B11-8C6D-8CACD9B6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48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C42D70-98F8-BAD6-DC4B-DA7FD3234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7129A6D-74DD-0465-9F93-9F52BAE118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776EF8-675B-23EC-D956-26D9B5D8E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0E8353-AEE0-BDC8-03D6-C2437684F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5A69C93-56C5-0908-F45E-37C98B2F6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66292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0405A2-9363-DAA5-4C47-6379869474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418F1-E02F-1C11-0930-81EB4D5702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AB08F7F-6D61-2C4F-CAF8-40738276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303429-D1E6-DD32-0BF9-5A1A2E55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BFBD9FE-BD7D-42E5-6452-0FDDDCE6A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8668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0B91B8-90DD-F32C-6BF2-701BE1FFF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C94C1D2-F461-5CB4-2D20-9419A997B7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C841ED-0F2C-561D-969E-1DB701801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F2949C-C87E-6EC2-1C4E-C19DEBDA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1AF81D1-C8C0-5D8E-FC8D-0DA4B508A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0498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orlage Schlic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494414-D9F1-953F-969C-0EADB3D91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C2D9329-EF42-0141-98EF-ACDDF84AB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0D6BDA-75BD-835C-0E14-5A61105C4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18250"/>
            <a:ext cx="5257800" cy="365125"/>
          </a:xfrm>
        </p:spPr>
        <p:txBody>
          <a:bodyPr/>
          <a:lstStyle/>
          <a:p>
            <a:endParaRPr lang="de-DE"/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DE8A63BD-30BF-9A6D-75F1-356256B263A0}"/>
              </a:ext>
            </a:extLst>
          </p:cNvPr>
          <p:cNvCxnSpPr/>
          <p:nvPr userDrawn="1"/>
        </p:nvCxnSpPr>
        <p:spPr>
          <a:xfrm>
            <a:off x="0" y="6176963"/>
            <a:ext cx="12192000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6" name="Inhaltsplatzhalter 10" descr="Ein Bild, das Text, Schrift, Logo, Grafiken enthält.&#10;&#10;KI-generierte Inhalte können fehlerhaft sein.">
            <a:extLst>
              <a:ext uri="{FF2B5EF4-FFF2-40B4-BE49-F238E27FC236}">
                <a16:creationId xmlns:a16="http://schemas.microsoft.com/office/drawing/2014/main" id="{3B65D294-D846-C22D-CF1A-B2D2393D2C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973" y="365123"/>
            <a:ext cx="1925827" cy="1108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1293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147EB9-8BC7-0579-32BF-9F70921D5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CF2BC04-EF32-D152-8D76-C78C921F4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138D1-5653-996D-C42C-AB752926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5085A3-20BD-FDFD-993E-360074C4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59EACA-70EC-C682-5205-ADE9D2BA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81195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8E19B-2A10-A5EB-A597-82513D6A4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8D984DB-AEF6-E687-325E-4A72E0F744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7D27875-CF1E-872B-D0C4-ECA472825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C2088D0-8445-3CE0-9452-732B887C8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C12C4B5-5FD9-17CE-E274-FC77F219C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CFB4D9-B31F-62DF-5780-6AF59D9D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4879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7EE647-0BE7-4A1E-5BE7-9B8E7E042C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E510E-8320-D0DE-3830-7702C31A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D0E6049-43B2-E7CA-F31D-3552EF18E1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45C994B-708F-68B8-6AEF-5452078A8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8B7F2E5-08FD-B6D7-BCF8-EA8855C424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3FC3A7E-9BD5-1672-05AA-408F8ADCF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8D731D6-C695-D610-B007-E0493B2F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5D2C8FD-0ADE-6A67-79B0-F6A827CDE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58905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37AB98-1963-1673-D359-2A5B22B9A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2A96A59-7ABA-31DC-EA77-56C1B4C67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FA54F22-E0BD-085C-D328-B1E9F134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616C02B-44D0-6FE8-E9DA-DEB1910F7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02692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6B41C94-2CB2-6EAE-43CC-B0634B230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E67D4-5871-A024-2F56-5CD9F040C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E06AA2C-4B9C-A439-0024-448037E2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3344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AC92F8-B98F-9015-2D03-FA770A6595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1181A87-8A7A-EA88-CC20-49A70C49D1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1E51F-02F9-8110-1C46-CDC11E1E8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3FA29E2-304B-82B2-4273-DE2B7EF8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F0BC580-4BE2-8027-4E2F-57E3A5E29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8415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C7C8D1-1EC1-9E7C-9FA0-10A1FA943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E117D86-DFBC-D05E-AEA7-8BAAB36A5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370A767-79B0-87FB-9D66-F18926E861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41F9B44-5BB0-7B55-792B-19D9BDAE0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2D721F-89E6-EB37-6CC6-2704ECB02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C8B81F-CC4B-A42F-4B46-2C0F62456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20716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9DB048-08F8-A944-34BA-5CBA249CF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25B82F8-4FAF-F0AC-1503-351FB318BB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42BDB8-6A25-AB7E-E9DD-8E0149C51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22EED4-0B56-B64F-95F4-CD1CEE9EF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F73633-5E7D-39F2-0BCA-036B79D45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B20B52C-346C-27BD-B15B-9420A3C5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38639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0C5FCC-6B65-C6F0-339A-A1DEA0380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25CC3B-13E6-7C4E-85DD-7FA06CE83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EC90B2-F820-859A-5D8C-96A7AA4A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5368C0-15B6-AC81-1A20-D8F2B3630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22CDA7-FC61-32F7-7221-8D07D96F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845293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EA705F2-0B54-92BA-E0FF-B1E32E92BA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F5AAB3-09D4-A180-2AB4-DC4DBAB968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3BEC37-54F4-8ADD-9FC9-E235B19F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8A81D42-D469-BC18-6AA0-55AEF9B00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88B3D9-7DE6-B6B0-93A9-656F45CD0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0298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D899C-FF4E-DFFE-7B3B-B2015C3A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4DCB5-C9DF-BC7D-BC2D-7D72D7B36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23BFFF5-EB31-618A-344A-E96727EEF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077B19E-CD9E-4418-71A8-077B76C42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1EEF32-3B34-4449-3079-B83DF29FB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09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08FB45-1894-AD59-3A3B-F54F4292E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E1CE03-E6D8-CAE5-8721-8A6E782D5B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28179F1-E61A-9B8C-EDB3-54175E547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D50E82-43BA-457C-03C6-5631F87B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FB76D-9FAF-1A0F-E8BA-5649B89AE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590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DCA24B-347E-7CD2-25E7-395389D90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E2AACA-49EE-3A53-F178-4F5CAD81AF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CF4DC8F-4A93-C45E-B632-927CBA367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58638DF-9B37-D466-C968-6E72A09CA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E80182-923D-D411-CE53-51D68A95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69C0BD-BAD2-B402-9E19-BFC59B746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4077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2BDCAA-47D2-B202-180D-300A8BB4A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45C5F7-CEE1-B533-24DE-C58EF1BEBD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F14FFD-5372-9029-207B-9F8CD32E10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C591BF2-A0C4-1FD6-396F-6377DD70B9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4437E3-943D-A98E-BD38-F2F9A9D7E2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29DBCCA3-EE3B-F7D0-2F50-149C48A25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46E437C-996F-49B6-C76E-B2BC22595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8287F45-3FBB-FE1C-634B-12E2AFFDE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65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8FE9E7-D058-B031-4F39-DAB51BAC1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A31130-E6AC-ED73-E908-07E412A3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8E46916-3D78-7E47-D282-F80FC0BFD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536B16F-BDEE-BA65-0A72-067EB8B2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5241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F3AE3E-077D-1AC0-1C6E-BA48AC449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AEE445A-83F5-EBC5-E73A-E8C61F847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AD58582-3556-DB9C-7C6D-75708D876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94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8BE63F-E512-03FF-1114-DAC43DD1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0012D10-82F8-8E9A-66CA-A40D6828E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B16853F-0D3A-2325-1C64-18405E2A58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0028035-3E73-4982-E7CA-10B0D4990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E149984-326D-DCCF-A467-BD1F8D943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B54FB7-A572-7D03-267E-50A487D7D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218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A03A987-2A82-7734-1A2E-1CBAE0D6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CCF74F-63F2-7E5B-A82C-DD21CB432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D9A4AB-2184-7A5A-1C56-5822169A44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8AAA780-5474-3C7F-39B3-A92A71E2A5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DE"/>
              <a:t>Informatik II  Carina Halter, Laura Mirwald,  Semian Finné, Tristan Bihler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F9D1B2-ED14-B3A0-8A4A-797DA5B885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852DB-E16A-43D8-A6FD-7EFB1310DB1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2553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2B9E177-C192-8E69-D44C-5BE910022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20527ED-E597-7AFA-BCB2-3217E3A8C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C433B5-9ED9-115E-D377-D36F635AF4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65DFB0-D50B-4A28-BAB1-77E0CC558E34}" type="datetimeFigureOut">
              <a:rPr lang="de-DE" smtClean="0"/>
              <a:t>16.06.2025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AF2CB6-044E-FC43-A299-D2EB580FEC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A0EE57-D234-7B66-B252-08F1F22E11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29451-2DDD-4673-B76B-565AF7405F0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45071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85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76952-D102-708E-08CE-A05BD4724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70048"/>
            <a:ext cx="10515600" cy="1892427"/>
          </a:xfrm>
        </p:spPr>
        <p:txBody>
          <a:bodyPr>
            <a:normAutofit/>
          </a:bodyPr>
          <a:lstStyle/>
          <a:p>
            <a:r>
              <a:rPr lang="de-DE" dirty="0"/>
              <a:t>Entwicklung eines Intelligenten-Empfehlungssystems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4B8D3D-9D80-F5BB-091A-B842BA6EF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808462" cy="1500187"/>
          </a:xfrm>
        </p:spPr>
        <p:txBody>
          <a:bodyPr/>
          <a:lstStyle/>
          <a:p>
            <a:endParaRPr lang="de-DE" dirty="0"/>
          </a:p>
          <a:p>
            <a:r>
              <a:rPr lang="de-DE" dirty="0"/>
              <a:t>Carina Halter 		Sick AG	Laura Mirwald 	Sick AG</a:t>
            </a:r>
          </a:p>
          <a:p>
            <a:r>
              <a:rPr lang="de-DE" dirty="0"/>
              <a:t>Tristan Bihler		Sick AG	Semian Finné 	Tria Technologies GmbH</a:t>
            </a:r>
          </a:p>
        </p:txBody>
      </p:sp>
    </p:spTree>
    <p:extLst>
      <p:ext uri="{BB962C8B-B14F-4D97-AF65-F5344CB8AC3E}">
        <p14:creationId xmlns:p14="http://schemas.microsoft.com/office/powerpoint/2010/main" val="1868625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A872A2-5DB9-6CB0-08E9-DCEE9F0CB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Ablauf</a:t>
            </a:r>
          </a:p>
        </p:txBody>
      </p:sp>
      <p:sp>
        <p:nvSpPr>
          <p:cNvPr id="9" name="Inhaltsplatzhalter 8">
            <a:extLst>
              <a:ext uri="{FF2B5EF4-FFF2-40B4-BE49-F238E27FC236}">
                <a16:creationId xmlns:a16="http://schemas.microsoft.com/office/drawing/2014/main" id="{5A1E52BC-176C-D5EE-57AB-F5225D84B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Aufgabenstellung</a:t>
            </a:r>
          </a:p>
          <a:p>
            <a:r>
              <a:rPr lang="de-DE" dirty="0"/>
              <a:t>Projektplanung</a:t>
            </a:r>
          </a:p>
          <a:p>
            <a:r>
              <a:rPr lang="de-DE" dirty="0"/>
              <a:t>Programmarchitektur</a:t>
            </a:r>
          </a:p>
          <a:p>
            <a:r>
              <a:rPr lang="de-DE" dirty="0"/>
              <a:t>Programmablauf</a:t>
            </a:r>
          </a:p>
          <a:p>
            <a:r>
              <a:rPr lang="de-DE" dirty="0"/>
              <a:t>Algorithmen</a:t>
            </a:r>
          </a:p>
          <a:p>
            <a:r>
              <a:rPr lang="de-DE" dirty="0"/>
              <a:t>Testung</a:t>
            </a:r>
          </a:p>
          <a:p>
            <a:r>
              <a:rPr lang="de-DE" dirty="0"/>
              <a:t>Bugs und Herausforderungen</a:t>
            </a:r>
          </a:p>
          <a:p>
            <a:r>
              <a:rPr lang="de-DE" dirty="0"/>
              <a:t>Zukunftsaussichten</a:t>
            </a:r>
          </a:p>
        </p:txBody>
      </p:sp>
    </p:spTree>
    <p:extLst>
      <p:ext uri="{BB962C8B-B14F-4D97-AF65-F5344CB8AC3E}">
        <p14:creationId xmlns:p14="http://schemas.microsoft.com/office/powerpoint/2010/main" val="2775390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EA28-82BF-4183-255A-249E5723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5919CE-1FE2-A592-2453-7F08187CC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bei unserem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2E902F-37DB-7C57-267E-A275DF400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3314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C9404939-0045-2C5C-AD27-FFA035619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2" y="1274016"/>
            <a:ext cx="7099648" cy="487573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EE70146-BEA6-C5E4-A97E-8418613233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467" r="38933"/>
          <a:stretch>
            <a:fillRect/>
          </a:stretch>
        </p:blipFill>
        <p:spPr>
          <a:xfrm>
            <a:off x="8686800" y="2531962"/>
            <a:ext cx="2792186" cy="2808397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9489C2AE-CCAA-B428-EA22-5F9040AD1CBF}"/>
              </a:ext>
            </a:extLst>
          </p:cNvPr>
          <p:cNvSpPr txBox="1"/>
          <p:nvPr/>
        </p:nvSpPr>
        <p:spPr>
          <a:xfrm>
            <a:off x="8686800" y="2049905"/>
            <a:ext cx="23291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/>
              <a:t>Tkinter</a:t>
            </a:r>
            <a:r>
              <a:rPr lang="de-DE" sz="2800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76006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A4258-8A5E-AC43-BC59-426913853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EC9AA3AD-20E6-BFAA-F493-40A5DDC174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567"/>
          <a:stretch>
            <a:fillRect/>
          </a:stretch>
        </p:blipFill>
        <p:spPr>
          <a:xfrm>
            <a:off x="2045096" y="2139236"/>
            <a:ext cx="9746008" cy="377715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AC40CC0-DF21-8FAB-F925-11034761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bei unserem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2FF6EE-DC4B-803F-70B3-4B9E35D83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3314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EE4BFECB-9861-5C6E-40FC-FEBC219A8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2" y="1274016"/>
            <a:ext cx="2519730" cy="173044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F4BA54B0-ECB3-FC3A-3EBC-A1CF40C8FAA1}"/>
              </a:ext>
            </a:extLst>
          </p:cNvPr>
          <p:cNvSpPr/>
          <p:nvPr/>
        </p:nvSpPr>
        <p:spPr>
          <a:xfrm>
            <a:off x="391886" y="1274016"/>
            <a:ext cx="2857500" cy="96844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8E96E435-8D16-E45B-76D2-B40663DEB605}"/>
              </a:ext>
            </a:extLst>
          </p:cNvPr>
          <p:cNvCxnSpPr>
            <a:cxnSpLocks/>
          </p:cNvCxnSpPr>
          <p:nvPr/>
        </p:nvCxnSpPr>
        <p:spPr>
          <a:xfrm>
            <a:off x="3200400" y="1970263"/>
            <a:ext cx="832757" cy="7835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805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F2056-A354-A33D-8DEC-7ACB47BDB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7036A5E0-77A2-F3D0-78F9-473DE777DB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45" t="51706" r="20795"/>
          <a:stretch>
            <a:fillRect/>
          </a:stretch>
        </p:blipFill>
        <p:spPr>
          <a:xfrm>
            <a:off x="3695700" y="2416629"/>
            <a:ext cx="7317124" cy="3684814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5793595-9DC1-7596-B4C2-83AC0B87E6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MVC bei unserem Code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BFDEB5-3875-E61A-AB87-F78D2A2B44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3314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pic>
        <p:nvPicPr>
          <p:cNvPr id="5" name="Grafik 4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F84D71B0-0745-59DE-6670-B3A3F1652F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02" y="1274016"/>
            <a:ext cx="2519730" cy="1730441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EBC0AB9D-236F-F606-A9CA-56863070E4CF}"/>
              </a:ext>
            </a:extLst>
          </p:cNvPr>
          <p:cNvSpPr/>
          <p:nvPr/>
        </p:nvSpPr>
        <p:spPr>
          <a:xfrm>
            <a:off x="342900" y="2074116"/>
            <a:ext cx="2857500" cy="10652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25188317-D25D-53A1-5EA6-CAD5252C9A37}"/>
              </a:ext>
            </a:extLst>
          </p:cNvPr>
          <p:cNvCxnSpPr>
            <a:cxnSpLocks/>
          </p:cNvCxnSpPr>
          <p:nvPr/>
        </p:nvCxnSpPr>
        <p:spPr>
          <a:xfrm>
            <a:off x="3106419" y="2882542"/>
            <a:ext cx="855981" cy="2568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810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9143B-9078-8286-7AC1-3F3E7254A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E7030-C1FB-7F10-6C27-2E331BFE0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Bugs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5BEF4DD-60CE-F106-AA0F-F11031235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Behobene Bugs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Doppelte Filme in der Datenbank</a:t>
            </a:r>
          </a:p>
          <a:p>
            <a:r>
              <a:rPr lang="de-DE" dirty="0"/>
              <a:t>Registrierung funktioniert nicht</a:t>
            </a:r>
          </a:p>
          <a:p>
            <a:r>
              <a:rPr lang="de-DE" dirty="0"/>
              <a:t>Erst gewählte Film in Empfehlungen besitzt keine Beschreibung</a:t>
            </a:r>
          </a:p>
          <a:p>
            <a:r>
              <a:rPr lang="de-DE" dirty="0"/>
              <a:t>Button überlappend mit Überschrift</a:t>
            </a:r>
          </a:p>
          <a:p>
            <a:r>
              <a:rPr lang="de-DE" dirty="0"/>
              <a:t>Doppelte Registrierungen &amp;  Favoritenmarkierung möglich</a:t>
            </a:r>
          </a:p>
          <a:p>
            <a:r>
              <a:rPr lang="de-DE" dirty="0"/>
              <a:t>Filme aus Favoriten auch in Empfehlungen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006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858E-F70E-2D37-1C16-71385BB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rafik 12">
            <a:extLst>
              <a:ext uri="{FF2B5EF4-FFF2-40B4-BE49-F238E27FC236}">
                <a16:creationId xmlns:a16="http://schemas.microsoft.com/office/drawing/2014/main" id="{5806AB56-C88F-ACDF-C787-7DA13C3A61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9" t="1644"/>
          <a:stretch>
            <a:fillRect/>
          </a:stretch>
        </p:blipFill>
        <p:spPr>
          <a:xfrm>
            <a:off x="3899690" y="328707"/>
            <a:ext cx="4582800" cy="293018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1F1CDCC8-00AD-ACE8-C7DD-5D12562A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Bugs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6A963BB-FB9A-49BF-B92C-AE4DD9537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94517" cy="4351336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Offene Bugs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Beschreibungsfeld variiert seine Größe</a:t>
            </a:r>
          </a:p>
          <a:p>
            <a:pPr marL="0" indent="0">
              <a:buNone/>
            </a:pPr>
            <a:endParaRPr lang="de-DE" dirty="0"/>
          </a:p>
        </p:txBody>
      </p:sp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64724BF8-BB95-82CD-9875-80EB681389AE}"/>
              </a:ext>
            </a:extLst>
          </p:cNvPr>
          <p:cNvGrpSpPr/>
          <p:nvPr/>
        </p:nvGrpSpPr>
        <p:grpSpPr>
          <a:xfrm>
            <a:off x="7372840" y="2724865"/>
            <a:ext cx="1380635" cy="281231"/>
            <a:chOff x="4054788" y="2952082"/>
            <a:chExt cx="1612636" cy="343427"/>
          </a:xfrm>
        </p:grpSpPr>
        <p:cxnSp>
          <p:nvCxnSpPr>
            <p:cNvPr id="6" name="Gerade Verbindung mit Pfeil 5">
              <a:extLst>
                <a:ext uri="{FF2B5EF4-FFF2-40B4-BE49-F238E27FC236}">
                  <a16:creationId xmlns:a16="http://schemas.microsoft.com/office/drawing/2014/main" id="{53E71200-67BD-F4FF-BE3E-9C1D11DF7E3C}"/>
                </a:ext>
              </a:extLst>
            </p:cNvPr>
            <p:cNvCxnSpPr/>
            <p:nvPr/>
          </p:nvCxnSpPr>
          <p:spPr>
            <a:xfrm>
              <a:off x="4149545" y="3250282"/>
              <a:ext cx="1179782" cy="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feld 2">
              <a:extLst>
                <a:ext uri="{FF2B5EF4-FFF2-40B4-BE49-F238E27FC236}">
                  <a16:creationId xmlns:a16="http://schemas.microsoft.com/office/drawing/2014/main" id="{5A7D8CFC-18C1-8712-2C43-82821DB41D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4788" y="2952082"/>
              <a:ext cx="1612636" cy="3434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Großer Abstand</a:t>
              </a:r>
              <a:endPara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8" name="Gruppieren 7">
            <a:extLst>
              <a:ext uri="{FF2B5EF4-FFF2-40B4-BE49-F238E27FC236}">
                <a16:creationId xmlns:a16="http://schemas.microsoft.com/office/drawing/2014/main" id="{2CE57DFE-31CF-A146-175D-8D5DA1F4342E}"/>
              </a:ext>
            </a:extLst>
          </p:cNvPr>
          <p:cNvGrpSpPr/>
          <p:nvPr/>
        </p:nvGrpSpPr>
        <p:grpSpPr>
          <a:xfrm>
            <a:off x="6729991" y="3215997"/>
            <a:ext cx="4708634" cy="2866075"/>
            <a:chOff x="0" y="0"/>
            <a:chExt cx="5595455" cy="3533775"/>
          </a:xfrm>
        </p:grpSpPr>
        <p:pic>
          <p:nvPicPr>
            <p:cNvPr id="9" name="Grafik 8" descr="Ein Bild, das Text, Elektronik, Screenshot, Display enthält.&#10;&#10;KI-generierte Inhalte können fehlerhaft sein.">
              <a:extLst>
                <a:ext uri="{FF2B5EF4-FFF2-40B4-BE49-F238E27FC236}">
                  <a16:creationId xmlns:a16="http://schemas.microsoft.com/office/drawing/2014/main" id="{4A5EB9C9-2BE1-3980-6FF5-2F05E3A50C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7" t="1092" r="927" b="21812"/>
            <a:stretch>
              <a:fillRect/>
            </a:stretch>
          </p:blipFill>
          <p:spPr bwMode="auto">
            <a:xfrm>
              <a:off x="0" y="0"/>
              <a:ext cx="5365115" cy="3533775"/>
            </a:xfrm>
            <a:prstGeom prst="rect">
              <a:avLst/>
            </a:prstGeom>
            <a:ln>
              <a:solidFill>
                <a:schemeClr val="tx1"/>
              </a:solidFill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10" name="Textfeld 2">
              <a:extLst>
                <a:ext uri="{FF2B5EF4-FFF2-40B4-BE49-F238E27FC236}">
                  <a16:creationId xmlns:a16="http://schemas.microsoft.com/office/drawing/2014/main" id="{48E1360C-9017-2D89-B5A1-0782A4AA05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19306" y="2755821"/>
              <a:ext cx="876149" cy="7168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sp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Kurzer </a:t>
              </a:r>
            </a:p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de-CH" sz="12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Abstand</a:t>
              </a:r>
              <a:endParaRPr lang="de-DE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1" name="Gerade Verbindung mit Pfeil 10">
              <a:extLst>
                <a:ext uri="{FF2B5EF4-FFF2-40B4-BE49-F238E27FC236}">
                  <a16:creationId xmlns:a16="http://schemas.microsoft.com/office/drawing/2014/main" id="{D33338C7-08E6-B298-0478-EE6C3042EBC8}"/>
                </a:ext>
              </a:extLst>
            </p:cNvPr>
            <p:cNvCxnSpPr/>
            <p:nvPr/>
          </p:nvCxnSpPr>
          <p:spPr>
            <a:xfrm flipV="1">
              <a:off x="4748981" y="3102569"/>
              <a:ext cx="609600" cy="677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8695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885A7-AD55-C089-5896-845CF6769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B0071F-A865-B0E1-4A59-B85E6FAA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Reflexion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B65F00-0489-FCF1-43CE-EF44FAACE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140040" cy="28479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de-DE" sz="3600" dirty="0"/>
              <a:t>Positives				       </a:t>
            </a:r>
          </a:p>
          <a:p>
            <a:pPr marL="0" indent="0">
              <a:buNone/>
            </a:pPr>
            <a:endParaRPr lang="de-DE" sz="3600" dirty="0"/>
          </a:p>
          <a:p>
            <a:r>
              <a:rPr lang="de-DE" sz="3600" dirty="0"/>
              <a:t>Gute Zusammenarbeit</a:t>
            </a:r>
          </a:p>
          <a:p>
            <a:r>
              <a:rPr lang="de-DE" sz="3600" dirty="0"/>
              <a:t>Jeder hilft jedem</a:t>
            </a:r>
          </a:p>
          <a:p>
            <a:r>
              <a:rPr lang="de-DE" sz="3600" dirty="0"/>
              <a:t>Regelmäßige Treffen</a:t>
            </a:r>
          </a:p>
          <a:p>
            <a:r>
              <a:rPr lang="de-DE" sz="3600" dirty="0"/>
              <a:t>Themeneinteilung zum Koordinieren</a:t>
            </a:r>
          </a:p>
          <a:p>
            <a:endParaRPr lang="de-DE" dirty="0"/>
          </a:p>
          <a:p>
            <a:pPr marL="0" indent="0">
              <a:buNone/>
            </a:pPr>
            <a:endParaRPr lang="de-DE" dirty="0"/>
          </a:p>
          <a:p>
            <a:endParaRPr lang="de-DE" dirty="0"/>
          </a:p>
        </p:txBody>
      </p:sp>
      <p:sp>
        <p:nvSpPr>
          <p:cNvPr id="4" name="Inhaltsplatzhalter 2">
            <a:extLst>
              <a:ext uri="{FF2B5EF4-FFF2-40B4-BE49-F238E27FC236}">
                <a16:creationId xmlns:a16="http://schemas.microsoft.com/office/drawing/2014/main" id="{3B242C9B-6401-6187-A068-9A36465DAD91}"/>
              </a:ext>
            </a:extLst>
          </p:cNvPr>
          <p:cNvSpPr txBox="1">
            <a:spLocks/>
          </p:cNvSpPr>
          <p:nvPr/>
        </p:nvSpPr>
        <p:spPr>
          <a:xfrm>
            <a:off x="5978240" y="1779445"/>
            <a:ext cx="6084446" cy="27371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e-DE" dirty="0"/>
              <a:t>Verbesserungswürdig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r>
              <a:rPr lang="de-DE" dirty="0"/>
              <a:t>Zeitplanung optimieren		</a:t>
            </a:r>
          </a:p>
          <a:p>
            <a:r>
              <a:rPr lang="de-DE" dirty="0"/>
              <a:t>Kleine Missverständnisse vermeiden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00C50147-1A67-D6B6-4B0E-146B13741C21}"/>
              </a:ext>
            </a:extLst>
          </p:cNvPr>
          <p:cNvSpPr txBox="1">
            <a:spLocks/>
          </p:cNvSpPr>
          <p:nvPr/>
        </p:nvSpPr>
        <p:spPr>
          <a:xfrm>
            <a:off x="1025237" y="4792373"/>
            <a:ext cx="10021454" cy="878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de-DE" dirty="0"/>
          </a:p>
          <a:p>
            <a:pPr marL="0" indent="0" algn="ctr">
              <a:buFont typeface="Arial" panose="020B0604020202020204" pitchFamily="34" charset="0"/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sz="11200" dirty="0"/>
              <a:t>-&gt; Vollfunktionsfähiges Filmeempfehlungssystem</a:t>
            </a:r>
          </a:p>
        </p:txBody>
      </p:sp>
    </p:spTree>
    <p:extLst>
      <p:ext uri="{BB962C8B-B14F-4D97-AF65-F5344CB8AC3E}">
        <p14:creationId xmlns:p14="http://schemas.microsoft.com/office/powerpoint/2010/main" val="1580928431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13AB408-AD96-4A32-A0F7-9EFA53EA938E}"/>
    </a:ext>
  </a:extLst>
</a:theme>
</file>

<file path=ppt/theme/theme2.xml><?xml version="1.0" encoding="utf-8"?>
<a:theme xmlns:a="http://schemas.openxmlformats.org/drawingml/2006/main" name="1_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chlichte Vorlage DHBW" id="{BC154CEA-D824-41AF-B06F-3E5C32881E61}" vid="{5D38BB6B-7D61-4F21-82B0-7B916DFFE7E6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Schlichte Vorlage DHBW</Template>
  <TotalTime>0</TotalTime>
  <Words>126</Words>
  <Application>Microsoft Office PowerPoint</Application>
  <PresentationFormat>Breitbild</PresentationFormat>
  <Paragraphs>58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Benutzerdefiniertes Design</vt:lpstr>
      <vt:lpstr>1_Benutzerdefiniertes Design</vt:lpstr>
      <vt:lpstr>Entwicklung eines Intelligenten-Empfehlungssystems</vt:lpstr>
      <vt:lpstr>Ablauf</vt:lpstr>
      <vt:lpstr>MVC bei unserem Code</vt:lpstr>
      <vt:lpstr>MVC bei unserem Code</vt:lpstr>
      <vt:lpstr>MVC bei unserem Code</vt:lpstr>
      <vt:lpstr>Bugs</vt:lpstr>
      <vt:lpstr>Bugs</vt:lpstr>
      <vt:lpstr>Reflexion</vt:lpstr>
    </vt:vector>
  </TitlesOfParts>
  <Company>Avnet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Finne, Semian</dc:creator>
  <cp:lastModifiedBy>Carina Halter</cp:lastModifiedBy>
  <cp:revision>11</cp:revision>
  <dcterms:created xsi:type="dcterms:W3CDTF">2025-06-15T07:28:48Z</dcterms:created>
  <dcterms:modified xsi:type="dcterms:W3CDTF">2025-06-16T19:59:07Z</dcterms:modified>
</cp:coreProperties>
</file>