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57" r:id="rId3"/>
    <p:sldId id="259" r:id="rId4"/>
    <p:sldId id="264" r:id="rId5"/>
    <p:sldId id="267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/>
          </a:bodyPr>
          <a:lstStyle/>
          <a:p>
            <a:r>
              <a:rPr lang="de-DE" dirty="0"/>
              <a:t>Entwicklung eines Intelligenten-Empfehlungssystems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C9404939-0045-2C5C-AD27-FFA03561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7099648" cy="48757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E70146-BEA6-C5E4-A97E-84186132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467" r="38933"/>
          <a:stretch>
            <a:fillRect/>
          </a:stretch>
        </p:blipFill>
        <p:spPr>
          <a:xfrm>
            <a:off x="8686800" y="2307682"/>
            <a:ext cx="2792186" cy="28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4258-8A5E-AC43-BC59-42691385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C9AA3AD-20E6-BFAA-F493-40A5DDC1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7"/>
          <a:stretch>
            <a:fillRect/>
          </a:stretch>
        </p:blipFill>
        <p:spPr>
          <a:xfrm>
            <a:off x="2045096" y="2139236"/>
            <a:ext cx="9746008" cy="37771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C40CC0-DF21-8FAB-F925-1103476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FF6EE-DC4B-803F-70B3-4B9E35D8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E4BFECB-9861-5C6E-40FC-FEBC219A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4BA54B0-ECB3-FC3A-3EBC-A1CF40C8FAA1}"/>
              </a:ext>
            </a:extLst>
          </p:cNvPr>
          <p:cNvSpPr/>
          <p:nvPr/>
        </p:nvSpPr>
        <p:spPr>
          <a:xfrm>
            <a:off x="391886" y="1274016"/>
            <a:ext cx="2857500" cy="968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96E435-8D16-E45B-76D2-B40663DEB605}"/>
              </a:ext>
            </a:extLst>
          </p:cNvPr>
          <p:cNvCxnSpPr>
            <a:cxnSpLocks/>
          </p:cNvCxnSpPr>
          <p:nvPr/>
        </p:nvCxnSpPr>
        <p:spPr>
          <a:xfrm>
            <a:off x="3200400" y="1970263"/>
            <a:ext cx="832757" cy="78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2056-A354-A33D-8DEC-7ACB47BD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7036A5E0-77A2-F3D0-78F9-473DE777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51706" r="20795"/>
          <a:stretch>
            <a:fillRect/>
          </a:stretch>
        </p:blipFill>
        <p:spPr>
          <a:xfrm>
            <a:off x="3695700" y="2416629"/>
            <a:ext cx="7317124" cy="3684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793595-9DC1-7596-B4C2-83AC0B87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auf unseren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FDEB5-3875-E61A-AB87-F78D2A2B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F84D71B0-0745-59DE-6670-B3A3F165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BC0AB9D-236F-F606-A9CA-56863070E4CF}"/>
              </a:ext>
            </a:extLst>
          </p:cNvPr>
          <p:cNvSpPr/>
          <p:nvPr/>
        </p:nvSpPr>
        <p:spPr>
          <a:xfrm>
            <a:off x="342900" y="2074116"/>
            <a:ext cx="2857500" cy="1065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5188317-D25D-53A1-5EA6-CAD5252C9A37}"/>
              </a:ext>
            </a:extLst>
          </p:cNvPr>
          <p:cNvCxnSpPr>
            <a:cxnSpLocks/>
          </p:cNvCxnSpPr>
          <p:nvPr/>
        </p:nvCxnSpPr>
        <p:spPr>
          <a:xfrm>
            <a:off x="3106419" y="2882542"/>
            <a:ext cx="855981" cy="25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9143B-9078-8286-7AC1-3F3E7254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7030-C1FB-7F10-6C27-2E331BF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EF4DD-60CE-F106-AA0F-F1103123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Bild ersetzten</a:t>
            </a: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724BF8-BB95-82CD-9875-80EB681389AE}"/>
              </a:ext>
            </a:extLst>
          </p:cNvPr>
          <p:cNvGrpSpPr/>
          <p:nvPr/>
        </p:nvGrpSpPr>
        <p:grpSpPr>
          <a:xfrm>
            <a:off x="3901392" y="462359"/>
            <a:ext cx="4852083" cy="2866075"/>
            <a:chOff x="0" y="189208"/>
            <a:chExt cx="5667424" cy="349992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D57F01-C013-F4EF-2083-3B9C5343D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664" r="1290" b="21539"/>
            <a:stretch>
              <a:fillRect/>
            </a:stretch>
          </p:blipFill>
          <p:spPr bwMode="auto">
            <a:xfrm>
              <a:off x="0" y="189208"/>
              <a:ext cx="5353830" cy="3499923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3E71200-67BD-F4FF-BE3E-9C1D11DF7E3C}"/>
                </a:ext>
              </a:extLst>
            </p:cNvPr>
            <p:cNvCxnSpPr/>
            <p:nvPr/>
          </p:nvCxnSpPr>
          <p:spPr>
            <a:xfrm>
              <a:off x="4149545" y="3250282"/>
              <a:ext cx="11797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2">
              <a:extLst>
                <a:ext uri="{FF2B5EF4-FFF2-40B4-BE49-F238E27FC236}">
                  <a16:creationId xmlns:a16="http://schemas.microsoft.com/office/drawing/2014/main" id="{5A7D8CFC-18C1-8712-2C43-82821DB4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788" y="2952082"/>
              <a:ext cx="1612636" cy="34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Großer 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E57DFE-31CF-A146-175D-8D5DA1F4342E}"/>
              </a:ext>
            </a:extLst>
          </p:cNvPr>
          <p:cNvGrpSpPr/>
          <p:nvPr/>
        </p:nvGrpSpPr>
        <p:grpSpPr>
          <a:xfrm>
            <a:off x="6729991" y="3215997"/>
            <a:ext cx="4708634" cy="2866075"/>
            <a:chOff x="0" y="0"/>
            <a:chExt cx="5595455" cy="3533775"/>
          </a:xfrm>
        </p:grpSpPr>
        <p:pic>
          <p:nvPicPr>
            <p:cNvPr id="9" name="Grafik 8" descr="Ein Bild, das Text, Elektronik, Screenshot, Display enthält.&#10;&#10;KI-generierte Inhalte können fehlerhaft sein.">
              <a:extLst>
                <a:ext uri="{FF2B5EF4-FFF2-40B4-BE49-F238E27FC236}">
                  <a16:creationId xmlns:a16="http://schemas.microsoft.com/office/drawing/2014/main" id="{4A5EB9C9-2BE1-3980-6FF5-2F05E3A50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" t="1092" r="927" b="21812"/>
            <a:stretch>
              <a:fillRect/>
            </a:stretch>
          </p:blipFill>
          <p:spPr bwMode="auto">
            <a:xfrm>
              <a:off x="0" y="0"/>
              <a:ext cx="5365115" cy="353377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feld 2">
              <a:extLst>
                <a:ext uri="{FF2B5EF4-FFF2-40B4-BE49-F238E27FC236}">
                  <a16:creationId xmlns:a16="http://schemas.microsoft.com/office/drawing/2014/main" id="{48E1360C-9017-2D89-B5A1-0782A4A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306" y="2755821"/>
              <a:ext cx="876149" cy="716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Kurzer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3338C7-08E6-B298-0478-EE6C3042EBC8}"/>
                </a:ext>
              </a:extLst>
            </p:cNvPr>
            <p:cNvCxnSpPr/>
            <p:nvPr/>
          </p:nvCxnSpPr>
          <p:spPr>
            <a:xfrm flipV="1">
              <a:off x="4748981" y="3102569"/>
              <a:ext cx="609600" cy="67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98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Intelligenten-Empfehlungssystems</vt:lpstr>
      <vt:lpstr>Ablauf</vt:lpstr>
      <vt:lpstr>MVC auf unseren Code</vt:lpstr>
      <vt:lpstr>MVC auf unseren Code</vt:lpstr>
      <vt:lpstr>MVC auf unseren Code</vt:lpstr>
      <vt:lpstr>Bugs</vt:lpstr>
      <vt:lpstr>Bugs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Carina Halter</cp:lastModifiedBy>
  <cp:revision>7</cp:revision>
  <dcterms:created xsi:type="dcterms:W3CDTF">2025-06-15T07:28:48Z</dcterms:created>
  <dcterms:modified xsi:type="dcterms:W3CDTF">2025-06-16T08:09:53Z</dcterms:modified>
</cp:coreProperties>
</file>