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</p:sldMasterIdLst>
  <p:notesMasterIdLst>
    <p:notesMasterId r:id="rId8"/>
  </p:notesMasterIdLst>
  <p:sldIdLst>
    <p:sldId id="259" r:id="rId3"/>
    <p:sldId id="260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B6F687-228F-4B40-848E-3B67DCB59A3B}" v="54" dt="2025-06-15T12:51:08.739"/>
    <p1510:client id="{F73AAE8C-F2B1-4607-A9FB-459E92C800DC}" v="2" dt="2025-06-15T17:45:44.5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013" autoAdjust="0"/>
  </p:normalViewPr>
  <p:slideViewPr>
    <p:cSldViewPr snapToGrid="0">
      <p:cViewPr>
        <p:scale>
          <a:sx n="86" d="100"/>
          <a:sy n="86" d="100"/>
        </p:scale>
        <p:origin x="394" y="66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58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stan Bihler" userId="1c18a77c3a83b4ea" providerId="LiveId" clId="{F73AAE8C-F2B1-4607-A9FB-459E92C800DC}"/>
    <pc:docChg chg="modSld">
      <pc:chgData name="Tristan Bihler" userId="1c18a77c3a83b4ea" providerId="LiveId" clId="{F73AAE8C-F2B1-4607-A9FB-459E92C800DC}" dt="2025-06-15T17:54:04.783" v="31" actId="1076"/>
      <pc:docMkLst>
        <pc:docMk/>
      </pc:docMkLst>
      <pc:sldChg chg="modSp mod">
        <pc:chgData name="Tristan Bihler" userId="1c18a77c3a83b4ea" providerId="LiveId" clId="{F73AAE8C-F2B1-4607-A9FB-459E92C800DC}" dt="2025-06-15T17:54:04.783" v="31" actId="1076"/>
        <pc:sldMkLst>
          <pc:docMk/>
          <pc:sldMk cId="3873202519" sldId="261"/>
        </pc:sldMkLst>
        <pc:picChg chg="mod">
          <ac:chgData name="Tristan Bihler" userId="1c18a77c3a83b4ea" providerId="LiveId" clId="{F73AAE8C-F2B1-4607-A9FB-459E92C800DC}" dt="2025-06-15T17:54:04.783" v="31" actId="1076"/>
          <ac:picMkLst>
            <pc:docMk/>
            <pc:sldMk cId="3873202519" sldId="261"/>
            <ac:picMk id="4" creationId="{0FCDE520-8950-348F-03B7-93987EE2EFC5}"/>
          </ac:picMkLst>
        </pc:picChg>
      </pc:sldChg>
      <pc:sldChg chg="addSp modSp mod">
        <pc:chgData name="Tristan Bihler" userId="1c18a77c3a83b4ea" providerId="LiveId" clId="{F73AAE8C-F2B1-4607-A9FB-459E92C800DC}" dt="2025-06-15T17:47:26.734" v="28" actId="1076"/>
        <pc:sldMkLst>
          <pc:docMk/>
          <pc:sldMk cId="1480108195" sldId="262"/>
        </pc:sldMkLst>
        <pc:picChg chg="add mod modCrop">
          <ac:chgData name="Tristan Bihler" userId="1c18a77c3a83b4ea" providerId="LiveId" clId="{F73AAE8C-F2B1-4607-A9FB-459E92C800DC}" dt="2025-06-15T17:47:12.157" v="26" actId="1076"/>
          <ac:picMkLst>
            <pc:docMk/>
            <pc:sldMk cId="1480108195" sldId="262"/>
            <ac:picMk id="4" creationId="{93E36E14-E75B-E4D9-3462-6B2331659CF5}"/>
          </ac:picMkLst>
        </pc:picChg>
        <pc:picChg chg="add mod modCrop">
          <ac:chgData name="Tristan Bihler" userId="1c18a77c3a83b4ea" providerId="LiveId" clId="{F73AAE8C-F2B1-4607-A9FB-459E92C800DC}" dt="2025-06-15T17:47:26.734" v="28" actId="1076"/>
          <ac:picMkLst>
            <pc:docMk/>
            <pc:sldMk cId="1480108195" sldId="262"/>
            <ac:picMk id="5" creationId="{E84AA735-C2E8-EE43-671F-DC1CC50979C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90D5-8AF6-4F53-B69A-94D3B161D8CB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7301B-BC49-4193-B148-A941D0001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7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47EB9-8BC7-0579-32BF-9F70921D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F2BC04-EF32-D152-8D76-C78C921F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6650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43D2B-8FF9-76DD-BD23-A79D48EC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1D81D9-6B8D-7F88-2622-2788D5CB7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1853AE-D8B8-7148-1B0A-831E73FB6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F2EA4B-457A-42B7-83DF-6F52D76C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B54F70-D184-3029-43C7-9FAA2F4C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A8EA0E-AD15-1B11-8C6D-8CACD9B6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48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42D70-98F8-BAD6-DC4B-DA7FD323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129A6D-74DD-0465-9F93-9F52BAE11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76EF8-675B-23EC-D956-26D9B5D8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0E8353-AEE0-BDC8-03D6-C2437684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A69C93-56C5-0908-F45E-37C98B2F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629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B0405A2-9363-DAA5-4C47-637986947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2418F1-E02F-1C11-0930-81EB4D570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B08F7F-6D61-2C4F-CAF8-40738276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303429-D1E6-DD32-0BF9-5A1A2E55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FBD9FE-BD7D-42E5-6452-0FDDDCE6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668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B91B8-90DD-F32C-6BF2-701BE1FFF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94C1D2-F461-5CB4-2D20-9419A997B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C841ED-0F2C-561D-969E-1DB70180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F2949C-C87E-6EC2-1C4E-C19DEBDA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AF81D1-C8C0-5D8E-FC8D-0DA4B508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049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orlage Schl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94414-D9F1-953F-969C-0EADB3D9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2D9329-EF42-0141-98EF-ACDDF84AB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0D6BDA-75BD-835C-0E14-5A61105C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8250"/>
            <a:ext cx="5257800" cy="365125"/>
          </a:xfrm>
        </p:spPr>
        <p:txBody>
          <a:bodyPr/>
          <a:lstStyle/>
          <a:p>
            <a:endParaRPr lang="de-DE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DE8A63BD-30BF-9A6D-75F1-356256B263A0}"/>
              </a:ext>
            </a:extLst>
          </p:cNvPr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Inhaltsplatzhalter 10" descr="Ein Bild, das Text, Schrift, Logo, Grafiken enthält.&#10;&#10;KI-generierte Inhalte können fehlerhaft sein.">
            <a:extLst>
              <a:ext uri="{FF2B5EF4-FFF2-40B4-BE49-F238E27FC236}">
                <a16:creationId xmlns:a16="http://schemas.microsoft.com/office/drawing/2014/main" id="{3B65D294-D846-C22D-CF1A-B2D2393D2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973" y="365123"/>
            <a:ext cx="1925827" cy="110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29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47EB9-8BC7-0579-32BF-9F70921D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F2BC04-EF32-D152-8D76-C78C921F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138D1-5653-996D-C42C-AB752926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5085A3-20BD-FDFD-993E-360074C4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59EACA-70EC-C682-5205-ADE9D2BA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119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8E19B-2A10-A5EB-A597-82513D6A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D984DB-AEF6-E687-325E-4A72E0F74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D27875-CF1E-872B-D0C4-ECA472825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088D0-8445-3CE0-9452-732B887C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12C4B5-5FD9-17CE-E274-FC77F219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CFB4D9-B31F-62DF-5780-6AF59D9D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487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EE647-0BE7-4A1E-5BE7-9B8E7E04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BE510E-8320-D0DE-3830-7702C31AB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0E6049-43B2-E7CA-F31D-3552EF18E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5C994B-708F-68B8-6AEF-5452078A8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B7F2E5-08FD-B6D7-BCF8-EA8855C42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FC3A7E-9BD5-1672-05AA-408F8ADC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D731D6-C695-D610-B007-E0493B2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D2C8FD-0ADE-6A67-79B0-F6A827CD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890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7AB98-1963-1673-D359-2A5B22B9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A96A59-7ABA-31DC-EA77-56C1B4C6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A54F22-E0BD-085C-D328-B1E9F134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16C02B-44D0-6FE8-E9DA-DEB1910F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692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B41C94-2CB2-6EAE-43CC-B0634B23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CE67D4-5871-A024-2F56-5CD9F040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06AA2C-4B9C-A439-0024-448037E2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4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C92F8-B98F-9015-2D03-FA770A659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181A87-8A7A-EA88-CC20-49A70C49D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31E51F-02F9-8110-1C46-CDC11E1E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FA29E2-304B-82B2-4273-DE2B7EF8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0BC580-4BE2-8027-4E2F-57E3A5E2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415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7C8D1-1EC1-9E7C-9FA0-10A1FA94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117D86-DFBC-D05E-AEA7-8BAAB36A5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70A767-79B0-87FB-9D66-F18926E86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1F9B44-5BB0-7B55-792B-19D9BDAE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2D721F-89E6-EB37-6CC6-2704ECB0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C8B81F-CC4B-A42F-4B46-2C0F6245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0716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DB048-08F8-A944-34BA-5CBA249C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25B82F8-4FAF-F0AC-1503-351FB318B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42BDB8-6A25-AB7E-E9DD-8E0149C51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22EED4-0B56-B64F-95F4-CD1CEE9E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F73633-5E7D-39F2-0BCA-036B79D4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20B52C-346C-27BD-B15B-9420A3C5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863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C5FCC-6B65-C6F0-339A-A1DEA038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25CC3B-13E6-7C4E-85DD-7FA06CE83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EC90B2-F820-859A-5D8C-96A7AA4A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5368C0-15B6-AC81-1A20-D8F2B363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22CDA7-FC61-32F7-7221-8D07D96F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4529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A705F2-0B54-92BA-E0FF-B1E32E92B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F5AAB3-09D4-A180-2AB4-DC4DBAB96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3BEC37-54F4-8ADD-9FC9-E235B19F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A81D42-D469-BC18-6AA0-55AEF9B0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88B3D9-7DE6-B6B0-93A9-656F45CD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29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D899C-FF4E-DFFE-7B3B-B2015C3A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94DCB5-C9DF-BC7D-BC2D-7D72D7B36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3BFFF5-EB31-618A-344A-E96727EE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77B19E-CD9E-4418-71A8-077B76C4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1EEF32-3B34-4449-3079-B83DF29F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09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8FB45-1894-AD59-3A3B-F54F4292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E1CE03-E6D8-CAE5-8721-8A6E782D5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8179F1-E61A-9B8C-EDB3-54175E54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D50E82-43BA-457C-03C6-5631F87B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DFB76D-9FAF-1A0F-E8BA-5649B89A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75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CA24B-347E-7CD2-25E7-395389D9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2AACA-49EE-3A53-F178-4F5CAD81A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F4DC8F-4A93-C45E-B632-927CBA367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8638DF-9B37-D466-C968-6E72A09C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E80182-923D-D411-CE53-51D68A955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69C0BD-BAD2-B402-9E19-BFC59B74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07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BDCAA-47D2-B202-180D-300A8BB4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45C5F7-CEE1-B533-24DE-C58EF1BEB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F14FFD-5372-9029-207B-9F8CD32E1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591BF2-A0C4-1FD6-396F-6377DD70B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4437E3-943D-A98E-BD38-F2F9A9D7E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9DBCCA3-EE3B-F7D0-2F50-149C48A2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6E437C-996F-49B6-C76E-B2BC2259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287F45-3FBB-FE1C-634B-12E2AFFD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5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FE9E7-D058-B031-4F39-DAB51BAC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A31130-E6AC-ED73-E908-07E412A3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E46916-3D78-7E47-D282-F80FC0BF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36B16F-BDEE-BA65-0A72-067EB8B2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24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F3AE3E-077D-1AC0-1C6E-BA48AC44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E445A-83F5-EBC5-E73A-E8C61F84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D58582-3556-DB9C-7C6D-75708D87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79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BE63F-E512-03FF-1114-DAC43DD1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012D10-82F8-8E9A-66CA-A40D6828E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16853F-0D3A-2325-1C64-18405E2A5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028035-3E73-4982-E7CA-10B0D499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149984-326D-DCCF-A467-BD1F8D94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B54FB7-A572-7D03-267E-50A487D7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1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03A987-2A82-7734-1A2E-1CBAE0D6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CCF74F-63F2-7E5B-A82C-DD21CB432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D9A4AB-2184-7A5A-1C56-5822169A4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AAA780-5474-3C7F-39B3-A92A71E2A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F9D1B2-ED14-B3A0-8A4A-797DA5B88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55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B9E177-C192-8E69-D44C-5BE91002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0527ED-E597-7AFA-BCB2-3217E3A8C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C433B5-9ED9-115E-D377-D36F635AF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65DFB0-D50B-4A28-BAB1-77E0CC558E34}" type="datetimeFigureOut">
              <a:rPr lang="de-DE" smtClean="0"/>
              <a:t>15.06.2025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AF2CB6-044E-FC43-A299-D2EB580FE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A0EE57-D234-7B66-B252-08F1F22E1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0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872A2-5DB9-6CB0-08E9-DCEE9F0C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Datensynchronisation</a:t>
            </a:r>
          </a:p>
        </p:txBody>
      </p:sp>
      <p:pic>
        <p:nvPicPr>
          <p:cNvPr id="4" name="Grafik 3" descr="Ein Bild, das Schrift, Grafiken, Screenshot, Logo enthält.&#10;&#10;KI-generierte Inhalte können fehlerhaft sein.">
            <a:extLst>
              <a:ext uri="{FF2B5EF4-FFF2-40B4-BE49-F238E27FC236}">
                <a16:creationId xmlns:a16="http://schemas.microsoft.com/office/drawing/2014/main" id="{87773414-A8E8-4BD9-31D2-3C2783A79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712" y="1593554"/>
            <a:ext cx="3419433" cy="1401967"/>
          </a:xfrm>
          <a:prstGeom prst="rect">
            <a:avLst/>
          </a:prstGeom>
        </p:spPr>
      </p:pic>
      <p:pic>
        <p:nvPicPr>
          <p:cNvPr id="6" name="Grafik 5" descr="Ein Bild, das Katze, Säugetier, Silhouette enthält.&#10;&#10;KI-generierte Inhalte können fehlerhaft sein.">
            <a:extLst>
              <a:ext uri="{FF2B5EF4-FFF2-40B4-BE49-F238E27FC236}">
                <a16:creationId xmlns:a16="http://schemas.microsoft.com/office/drawing/2014/main" id="{0D73E721-8E6D-D126-0F20-85A2D3D13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8282"/>
            <a:ext cx="1052512" cy="105251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75715C1-7483-8198-2B3D-9D360EFA2F50}"/>
              </a:ext>
            </a:extLst>
          </p:cNvPr>
          <p:cNvSpPr txBox="1"/>
          <p:nvPr/>
        </p:nvSpPr>
        <p:spPr>
          <a:xfrm>
            <a:off x="2244014" y="2739386"/>
            <a:ext cx="2790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https://github.com/logos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D3E76D8-B675-6636-7562-907F8D674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651" y="1690688"/>
            <a:ext cx="5390150" cy="432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9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6C271-9BBC-3D8E-1FE3-2ADE5E7AA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C94F14-F60D-AB9A-241D-2BA07451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AB7CA98-2886-E118-5B35-AC862DFFB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9679"/>
            <a:ext cx="8285018" cy="4744833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FEF670A3-B098-B7A9-D8D7-AB95459C1F17}"/>
              </a:ext>
            </a:extLst>
          </p:cNvPr>
          <p:cNvSpPr/>
          <p:nvPr/>
        </p:nvSpPr>
        <p:spPr>
          <a:xfrm>
            <a:off x="838200" y="2775145"/>
            <a:ext cx="1559560" cy="2778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090E730-DE65-E323-2415-2767F73D1168}"/>
              </a:ext>
            </a:extLst>
          </p:cNvPr>
          <p:cNvSpPr/>
          <p:nvPr/>
        </p:nvSpPr>
        <p:spPr>
          <a:xfrm>
            <a:off x="2397760" y="2775144"/>
            <a:ext cx="731520" cy="2778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1596D1A-6D64-57DC-7BFF-76DCD3917E2B}"/>
              </a:ext>
            </a:extLst>
          </p:cNvPr>
          <p:cNvSpPr/>
          <p:nvPr/>
        </p:nvSpPr>
        <p:spPr>
          <a:xfrm>
            <a:off x="3129280" y="2775143"/>
            <a:ext cx="5933442" cy="2778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C18E5FE-9258-F8A9-819C-5C5D4102F080}"/>
              </a:ext>
            </a:extLst>
          </p:cNvPr>
          <p:cNvSpPr/>
          <p:nvPr/>
        </p:nvSpPr>
        <p:spPr>
          <a:xfrm>
            <a:off x="6539653" y="3925147"/>
            <a:ext cx="2523069" cy="16289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48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7C33B-BEF7-BE58-F668-EBC411025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8BFCB-C80D-F096-72FE-76CAC933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Geplantes PAP(Projekt Ablauf </a:t>
            </a:r>
            <a:r>
              <a:rPr lang="de-DE" dirty="0" err="1"/>
              <a:t>PLan</a:t>
            </a:r>
            <a:r>
              <a:rPr lang="de-DE" dirty="0"/>
              <a:t>)</a:t>
            </a:r>
          </a:p>
        </p:txBody>
      </p:sp>
      <p:pic>
        <p:nvPicPr>
          <p:cNvPr id="4" name="Grafik 3" descr="Ein Bild, das Text, Diagramm, parallel, Plan enthält.&#10;&#10;KI-generierte Inhalte können fehlerhaft sein.">
            <a:extLst>
              <a:ext uri="{FF2B5EF4-FFF2-40B4-BE49-F238E27FC236}">
                <a16:creationId xmlns:a16="http://schemas.microsoft.com/office/drawing/2014/main" id="{93E36E14-E75B-E4D9-3462-6B2331659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86"/>
          <a:stretch>
            <a:fillRect/>
          </a:stretch>
        </p:blipFill>
        <p:spPr>
          <a:xfrm>
            <a:off x="951459" y="1679920"/>
            <a:ext cx="5144541" cy="2430189"/>
          </a:xfrm>
          <a:prstGeom prst="rect">
            <a:avLst/>
          </a:prstGeom>
        </p:spPr>
      </p:pic>
      <p:pic>
        <p:nvPicPr>
          <p:cNvPr id="5" name="Grafik 4" descr="Ein Bild, das Text, Diagramm, parallel, Plan enthält.&#10;&#10;KI-generierte Inhalte können fehlerhaft sein.">
            <a:extLst>
              <a:ext uri="{FF2B5EF4-FFF2-40B4-BE49-F238E27FC236}">
                <a16:creationId xmlns:a16="http://schemas.microsoft.com/office/drawing/2014/main" id="{E84AA735-C2E8-EE43-671F-DC1CC5097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86"/>
          <a:stretch>
            <a:fillRect/>
          </a:stretch>
        </p:blipFill>
        <p:spPr>
          <a:xfrm>
            <a:off x="5802989" y="1679920"/>
            <a:ext cx="5453141" cy="425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0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E793F-4718-D486-BECF-BEB2B70B3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B41D4-BE7B-3970-0291-C9D63BD7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Jetziges PAP(Projekt Ablauf </a:t>
            </a:r>
            <a:r>
              <a:rPr lang="de-DE" dirty="0" err="1"/>
              <a:t>PLan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907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79F6D-7E36-30F8-DDB2-5F76C6A44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1B2310-BFAD-F6B6-89F9-64FAC671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Debugging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FCDE520-8950-348F-03B7-93987EE2E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534401" cy="269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0251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chlichte Vorlage DHBW" id="{BC154CEA-D824-41AF-B06F-3E5C32881E61}" vid="{513AB408-AD96-4A32-A0F7-9EFA53EA938E}"/>
    </a:ext>
  </a:extLst>
</a:theme>
</file>

<file path=ppt/theme/theme2.xml><?xml version="1.0" encoding="utf-8"?>
<a:theme xmlns:a="http://schemas.openxmlformats.org/drawingml/2006/main" name="1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chlichte Vorlage DHBW" id="{BC154CEA-D824-41AF-B06F-3E5C32881E61}" vid="{5D38BB6B-7D61-4F21-82B0-7B916DFFE7E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Schlichte Vorlage DHBW</Template>
  <TotalTime>0</TotalTime>
  <Words>24</Words>
  <Application>Microsoft Office PowerPoint</Application>
  <PresentationFormat>Breitbild</PresentationFormat>
  <Paragraphs>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Benutzerdefiniertes Design</vt:lpstr>
      <vt:lpstr>1_Benutzerdefiniertes Design</vt:lpstr>
      <vt:lpstr>Datensynchronisation</vt:lpstr>
      <vt:lpstr>Zeitplan</vt:lpstr>
      <vt:lpstr>Geplantes PAP(Projekt Ablauf PLan)</vt:lpstr>
      <vt:lpstr>Jetziges PAP(Projekt Ablauf PLan)</vt:lpstr>
      <vt:lpstr>Debugging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Tristan Bihler</dc:creator>
  <cp:lastModifiedBy>Tristan Bihler</cp:lastModifiedBy>
  <cp:revision>2</cp:revision>
  <dcterms:created xsi:type="dcterms:W3CDTF">2025-06-15T12:17:33Z</dcterms:created>
  <dcterms:modified xsi:type="dcterms:W3CDTF">2025-06-15T17:54:06Z</dcterms:modified>
</cp:coreProperties>
</file>