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57" r:id="rId3"/>
    <p:sldId id="259" r:id="rId4"/>
    <p:sldId id="262" r:id="rId5"/>
    <p:sldId id="267" r:id="rId6"/>
    <p:sldId id="268" r:id="rId7"/>
    <p:sldId id="269" r:id="rId8"/>
    <p:sldId id="260" r:id="rId9"/>
    <p:sldId id="261" r:id="rId10"/>
    <p:sldId id="263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sv-SE"/>
              <a:t>Carina Halter, Laura Mirwald, Tristan Bihler, Semian Finné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Intelligentenempfehlungssystems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793F-4718-D486-BECF-BEB2B70B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B41D4-BE7B-3970-0291-C9D63BD7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5A27AF-106D-5161-E507-18F1C9F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9F6D-7E36-30F8-DDB2-5F76C6A44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B2310-BFAD-F6B6-89F9-64FAC67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CDE520-8950-348F-03B7-93987EE2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34401" cy="269932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8722A3-F10D-7E61-B4CA-4BC6F454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Carina Halter, Laura Mirwald, Tristan Bihler, Semian Finné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20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530C8-6A73-DEB6-90F8-4137D46C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r>
              <a:rPr lang="de-DE" dirty="0"/>
              <a:t>Wenige Filmbeschreibungen fehlen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724BF8-BB95-82CD-9875-80EB681389AE}"/>
              </a:ext>
            </a:extLst>
          </p:cNvPr>
          <p:cNvGrpSpPr/>
          <p:nvPr/>
        </p:nvGrpSpPr>
        <p:grpSpPr>
          <a:xfrm>
            <a:off x="3901392" y="462359"/>
            <a:ext cx="4852083" cy="2866075"/>
            <a:chOff x="0" y="189208"/>
            <a:chExt cx="5667424" cy="349992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D57F01-C013-F4EF-2083-3B9C5343D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664" r="1290" b="21539"/>
            <a:stretch>
              <a:fillRect/>
            </a:stretch>
          </p:blipFill>
          <p:spPr bwMode="auto">
            <a:xfrm>
              <a:off x="0" y="189208"/>
              <a:ext cx="5353830" cy="3499923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3E71200-67BD-F4FF-BE3E-9C1D11DF7E3C}"/>
                </a:ext>
              </a:extLst>
            </p:cNvPr>
            <p:cNvCxnSpPr/>
            <p:nvPr/>
          </p:nvCxnSpPr>
          <p:spPr>
            <a:xfrm>
              <a:off x="4149545" y="3250282"/>
              <a:ext cx="11797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2">
              <a:extLst>
                <a:ext uri="{FF2B5EF4-FFF2-40B4-BE49-F238E27FC236}">
                  <a16:creationId xmlns:a16="http://schemas.microsoft.com/office/drawing/2014/main" id="{5A7D8CFC-18C1-8712-2C43-82821DB4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788" y="2952082"/>
              <a:ext cx="1612636" cy="34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Großer 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E57DFE-31CF-A146-175D-8D5DA1F4342E}"/>
              </a:ext>
            </a:extLst>
          </p:cNvPr>
          <p:cNvGrpSpPr/>
          <p:nvPr/>
        </p:nvGrpSpPr>
        <p:grpSpPr>
          <a:xfrm>
            <a:off x="6729991" y="3215997"/>
            <a:ext cx="4708634" cy="2866075"/>
            <a:chOff x="0" y="0"/>
            <a:chExt cx="5595455" cy="3533775"/>
          </a:xfrm>
        </p:grpSpPr>
        <p:pic>
          <p:nvPicPr>
            <p:cNvPr id="9" name="Grafik 8" descr="Ein Bild, das Text, Elektronik, Screenshot, Display enthält.&#10;&#10;KI-generierte Inhalte können fehlerhaft sein.">
              <a:extLst>
                <a:ext uri="{FF2B5EF4-FFF2-40B4-BE49-F238E27FC236}">
                  <a16:creationId xmlns:a16="http://schemas.microsoft.com/office/drawing/2014/main" id="{4A5EB9C9-2BE1-3980-6FF5-2F05E3A50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" t="1092" r="927" b="21812"/>
            <a:stretch>
              <a:fillRect/>
            </a:stretch>
          </p:blipFill>
          <p:spPr bwMode="auto">
            <a:xfrm>
              <a:off x="0" y="0"/>
              <a:ext cx="5365115" cy="353377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feld 2">
              <a:extLst>
                <a:ext uri="{FF2B5EF4-FFF2-40B4-BE49-F238E27FC236}">
                  <a16:creationId xmlns:a16="http://schemas.microsoft.com/office/drawing/2014/main" id="{48E1360C-9017-2D89-B5A1-0782A4A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306" y="2755821"/>
              <a:ext cx="876149" cy="716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Kurzer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3338C7-08E6-B298-0478-EE6C3042EBC8}"/>
                </a:ext>
              </a:extLst>
            </p:cNvPr>
            <p:cNvCxnSpPr/>
            <p:nvPr/>
          </p:nvCxnSpPr>
          <p:spPr>
            <a:xfrm flipV="1">
              <a:off x="4748981" y="3102569"/>
              <a:ext cx="609600" cy="67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B5C6F5C-2AC5-5AEF-65E9-CC925DAC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 und Debugging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E93D2F-8FF4-E799-111E-BE055BF5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083" y="6310312"/>
            <a:ext cx="5257800" cy="365125"/>
          </a:xfrm>
        </p:spPr>
        <p:txBody>
          <a:bodyPr/>
          <a:lstStyle/>
          <a:p>
            <a:r>
              <a:rPr lang="sv-SE" dirty="0"/>
              <a:t>Carina Halter, Laura Mirwald, Tristan Bihler, Semian Finné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EFEB3-2242-9A73-B35D-80DFB763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6B47-6141-AC5C-F229-A1147E83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071F04-D1BC-604B-1C47-72B0247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Datensynchronisation</a:t>
            </a:r>
          </a:p>
        </p:txBody>
      </p:sp>
      <p:pic>
        <p:nvPicPr>
          <p:cNvPr id="4" name="Grafik 3" descr="Ein Bild, das Schrift, Grafiken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87773414-A8E8-4BD9-31D2-3C2783A7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593554"/>
            <a:ext cx="3419433" cy="1401967"/>
          </a:xfrm>
          <a:prstGeom prst="rect">
            <a:avLst/>
          </a:prstGeom>
        </p:spPr>
      </p:pic>
      <p:pic>
        <p:nvPicPr>
          <p:cNvPr id="6" name="Grafik 5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0D73E721-8E6D-D126-0F20-85A2D3D1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282"/>
            <a:ext cx="1052512" cy="10525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75715C1-7483-8198-2B3D-9D360EFA2F50}"/>
              </a:ext>
            </a:extLst>
          </p:cNvPr>
          <p:cNvSpPr txBox="1"/>
          <p:nvPr/>
        </p:nvSpPr>
        <p:spPr>
          <a:xfrm>
            <a:off x="2244014" y="2739386"/>
            <a:ext cx="279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https://github.com/logos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D3E76D8-B675-6636-7562-907F8D6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51" y="1690688"/>
            <a:ext cx="5390150" cy="432403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58D5BE-1978-3886-D035-8943F35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C271-9BBC-3D8E-1FE3-2ADE5E7A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94F14-F60D-AB9A-241D-2BA0745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B7CA98-2886-E118-5B35-AC862DFF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679"/>
            <a:ext cx="8285018" cy="47448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EF670A3-B098-B7A9-D8D7-AB95459C1F17}"/>
              </a:ext>
            </a:extLst>
          </p:cNvPr>
          <p:cNvSpPr/>
          <p:nvPr/>
        </p:nvSpPr>
        <p:spPr>
          <a:xfrm>
            <a:off x="838200" y="2775145"/>
            <a:ext cx="155956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90E730-DE65-E323-2415-2767F73D1168}"/>
              </a:ext>
            </a:extLst>
          </p:cNvPr>
          <p:cNvSpPr/>
          <p:nvPr/>
        </p:nvSpPr>
        <p:spPr>
          <a:xfrm>
            <a:off x="2397760" y="2775144"/>
            <a:ext cx="73152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1596D1A-6D64-57DC-7BFF-76DCD3917E2B}"/>
              </a:ext>
            </a:extLst>
          </p:cNvPr>
          <p:cNvSpPr/>
          <p:nvPr/>
        </p:nvSpPr>
        <p:spPr>
          <a:xfrm>
            <a:off x="3129280" y="2775143"/>
            <a:ext cx="5933442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18E5FE-9258-F8A9-819C-5C5D4102F080}"/>
              </a:ext>
            </a:extLst>
          </p:cNvPr>
          <p:cNvSpPr/>
          <p:nvPr/>
        </p:nvSpPr>
        <p:spPr>
          <a:xfrm>
            <a:off x="6539653" y="3925147"/>
            <a:ext cx="2523069" cy="1628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00B845-866C-FFA8-1842-EE49A05B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C33B-BEF7-BE58-F668-EBC41102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8BFCB-C80D-F096-72FE-76CAC93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  <p:pic>
        <p:nvPicPr>
          <p:cNvPr id="4" name="Grafik 3" descr="Ein Bild, das Text, Diagramm, parallel, Plan enthält.&#10;&#10;KI-generierte Inhalte können fehlerhaft sein.">
            <a:extLst>
              <a:ext uri="{FF2B5EF4-FFF2-40B4-BE49-F238E27FC236}">
                <a16:creationId xmlns:a16="http://schemas.microsoft.com/office/drawing/2014/main" id="{93E36E14-E75B-E4D9-3462-6B2331659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6"/>
          <a:stretch>
            <a:fillRect/>
          </a:stretch>
        </p:blipFill>
        <p:spPr>
          <a:xfrm>
            <a:off x="951459" y="1679920"/>
            <a:ext cx="5144541" cy="2430189"/>
          </a:xfrm>
          <a:prstGeom prst="rect">
            <a:avLst/>
          </a:prstGeom>
        </p:spPr>
      </p:pic>
      <p:pic>
        <p:nvPicPr>
          <p:cNvPr id="5" name="Grafik 4" descr="Ein Bild, das Text, Diagramm, parallel, Plan enthält.&#10;&#10;KI-generierte Inhalte können fehlerhaft sein.">
            <a:extLst>
              <a:ext uri="{FF2B5EF4-FFF2-40B4-BE49-F238E27FC236}">
                <a16:creationId xmlns:a16="http://schemas.microsoft.com/office/drawing/2014/main" id="{E84AA735-C2E8-EE43-671F-DC1CC509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6"/>
          <a:stretch>
            <a:fillRect/>
          </a:stretch>
        </p:blipFill>
        <p:spPr>
          <a:xfrm>
            <a:off x="5802989" y="1679920"/>
            <a:ext cx="5453141" cy="425316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D49419-12A2-C95B-99F8-09580A2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0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A0D8-3E75-35EE-AF23-197D5B2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pic>
        <p:nvPicPr>
          <p:cNvPr id="7" name="Inhaltsplatzhalter 6" descr="Ein Bild, das Tex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EAC82017-D82B-4113-88B8-16741F91A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63" y="1971040"/>
            <a:ext cx="9195273" cy="3573383"/>
          </a:xfr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A3FB71-15B1-7DF1-A5E8-5B91D773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61C9-FE5E-C9EF-9271-1367437A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2D1CA-C7A4-F8B9-094D-19475FB7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 </a:t>
            </a:r>
            <a:r>
              <a:rPr lang="de-DE"/>
              <a:t>der MVC-Architektur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Klare Trennung von Verantwortlichkeiten</a:t>
            </a:r>
          </a:p>
          <a:p>
            <a:endParaRPr lang="de-DE" dirty="0"/>
          </a:p>
          <a:p>
            <a:r>
              <a:rPr lang="de-DE" dirty="0"/>
              <a:t>Wiederverwendbarkeit und Modularität</a:t>
            </a:r>
          </a:p>
          <a:p>
            <a:endParaRPr lang="de-DE" dirty="0"/>
          </a:p>
          <a:p>
            <a:r>
              <a:rPr lang="de-DE" dirty="0"/>
              <a:t>Bessere Übersicht und Struktur im Code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55CE1-0F77-7F26-9A65-CBE0EC88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6CC3-21AE-7554-50D6-DBAB2D1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7A54D-791E-3141-E78D-D8BD4415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Nachteile der MVC-Architektur:</a:t>
            </a:r>
          </a:p>
          <a:p>
            <a:endParaRPr lang="de-DE" dirty="0"/>
          </a:p>
          <a:p>
            <a:r>
              <a:rPr lang="de-DE" dirty="0"/>
              <a:t>Komplexität bei kleinen Projekten</a:t>
            </a:r>
          </a:p>
          <a:p>
            <a:endParaRPr lang="de-DE" dirty="0"/>
          </a:p>
          <a:p>
            <a:r>
              <a:rPr lang="de-DE" dirty="0"/>
              <a:t>Hoher Initialaufwand</a:t>
            </a:r>
          </a:p>
          <a:p>
            <a:endParaRPr lang="de-DE" dirty="0"/>
          </a:p>
          <a:p>
            <a:r>
              <a:rPr lang="de-DE" dirty="0"/>
              <a:t>Erschwerte Kommunikation zwischen den Komponenten bei komplexen Programmen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60CF52-B81F-4268-A1B9-CB4CDF31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Carina Halter, Laura Mirwald, Tristan Bihler, Semian Finné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284</Words>
  <Application>Microsoft Office PowerPoint</Application>
  <PresentationFormat>Breitbild</PresentationFormat>
  <Paragraphs>70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Intelligentenempfehlungssystems</vt:lpstr>
      <vt:lpstr>Ablauf</vt:lpstr>
      <vt:lpstr>Aufgabenstellung</vt:lpstr>
      <vt:lpstr>Datensynchronisation</vt:lpstr>
      <vt:lpstr>Zeitplan</vt:lpstr>
      <vt:lpstr>Geplantes PAP(Projekt Ablauf PLan)</vt:lpstr>
      <vt:lpstr>Programmarchitketur</vt:lpstr>
      <vt:lpstr>Programmarchitketur</vt:lpstr>
      <vt:lpstr>Programmarchitektur</vt:lpstr>
      <vt:lpstr>Jetziges PAP(Projekt Ablauf PLan)</vt:lpstr>
      <vt:lpstr>Debugging</vt:lpstr>
      <vt:lpstr>Bugs</vt:lpstr>
      <vt:lpstr>Bugs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Finne, Semian</cp:lastModifiedBy>
  <cp:revision>4</cp:revision>
  <dcterms:created xsi:type="dcterms:W3CDTF">2025-06-15T07:28:48Z</dcterms:created>
  <dcterms:modified xsi:type="dcterms:W3CDTF">2025-06-15T21:32:14Z</dcterms:modified>
</cp:coreProperties>
</file>