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7"/>
  </p:notesMasterIdLst>
  <p:sldIdLst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3" d="100"/>
          <a:sy n="73" d="100"/>
        </p:scale>
        <p:origin x="8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45847-BBF6-C62B-C225-3CB7202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Inhaltsbasierter Algorithmus</a:t>
            </a:r>
          </a:p>
        </p:txBody>
      </p:sp>
      <p:pic>
        <p:nvPicPr>
          <p:cNvPr id="16" name="Inhaltsplatzhalter 15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7E30246E-D1F4-64B3-B741-FB4F2C00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404" y="1406769"/>
            <a:ext cx="9070976" cy="4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CCCC-BAD4-B7B8-B71E-D96E88F8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Benutzerbasierter Algorithmus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51C8B501-EA8A-4375-6C77-B6D62789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06" b="1377"/>
          <a:stretch>
            <a:fillRect/>
          </a:stretch>
        </p:blipFill>
        <p:spPr>
          <a:xfrm>
            <a:off x="3435225" y="1336432"/>
            <a:ext cx="5321549" cy="4810526"/>
          </a:xfrm>
        </p:spPr>
      </p:pic>
      <p:pic>
        <p:nvPicPr>
          <p:cNvPr id="3074" name="Picture 2" descr="Jaccard Index Definition | DeepAI">
            <a:extLst>
              <a:ext uri="{FF2B5EF4-FFF2-40B4-BE49-F238E27FC236}">
                <a16:creationId xmlns:a16="http://schemas.microsoft.com/office/drawing/2014/main" id="{2655B7D0-94E1-D9E8-A87E-AF7BB3DFB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0" r="56022" b="16911"/>
          <a:stretch>
            <a:fillRect/>
          </a:stretch>
        </p:blipFill>
        <p:spPr bwMode="auto">
          <a:xfrm>
            <a:off x="8023610" y="4432606"/>
            <a:ext cx="2195901" cy="9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19F8A6E-891C-4525-55C9-F75C5D1A3700}"/>
              </a:ext>
            </a:extLst>
          </p:cNvPr>
          <p:cNvCxnSpPr>
            <a:endCxn id="3074" idx="1"/>
          </p:cNvCxnSpPr>
          <p:nvPr/>
        </p:nvCxnSpPr>
        <p:spPr>
          <a:xfrm>
            <a:off x="7355393" y="4762919"/>
            <a:ext cx="668217" cy="144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4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Zukunft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Bugs beheben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Richitge</a:t>
            </a:r>
            <a:r>
              <a:rPr lang="de-DE" dirty="0"/>
              <a:t> Datenbank (</a:t>
            </a:r>
            <a:r>
              <a:rPr lang="de-DE" dirty="0" err="1"/>
              <a:t>z.B</a:t>
            </a:r>
            <a:r>
              <a:rPr lang="de-DE" dirty="0"/>
              <a:t> SQL)</a:t>
            </a:r>
          </a:p>
          <a:p>
            <a:pPr>
              <a:lnSpc>
                <a:spcPct val="150000"/>
              </a:lnSpc>
            </a:pPr>
            <a:r>
              <a:rPr lang="de-DE" dirty="0"/>
              <a:t>Freunde </a:t>
            </a:r>
            <a:r>
              <a:rPr lang="de-DE" dirty="0" err="1"/>
              <a:t>adden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Film Cover hinzufügen</a:t>
            </a:r>
          </a:p>
          <a:p>
            <a:pPr>
              <a:lnSpc>
                <a:spcPct val="150000"/>
              </a:lnSpc>
            </a:pPr>
            <a:r>
              <a:rPr lang="de-DE" dirty="0"/>
              <a:t>Verfügbarkeit auf Streamingplattform</a:t>
            </a:r>
          </a:p>
        </p:txBody>
      </p:sp>
      <p:pic>
        <p:nvPicPr>
          <p:cNvPr id="4" name="Grafik 3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A3D13E8E-F3D7-51E4-0EFF-CFDF4C69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7" t="61099" r="23059" b="24396"/>
          <a:stretch>
            <a:fillRect/>
          </a:stretch>
        </p:blipFill>
        <p:spPr>
          <a:xfrm>
            <a:off x="6109068" y="3359755"/>
            <a:ext cx="5476681" cy="1202197"/>
          </a:xfrm>
          <a:prstGeom prst="rect">
            <a:avLst/>
          </a:prstGeom>
        </p:spPr>
      </p:pic>
      <p:pic>
        <p:nvPicPr>
          <p:cNvPr id="4100" name="Picture 4" descr="O Último Desafio - SAPO Mag">
            <a:extLst>
              <a:ext uri="{FF2B5EF4-FFF2-40B4-BE49-F238E27FC236}">
                <a16:creationId xmlns:a16="http://schemas.microsoft.com/office/drawing/2014/main" id="{02E0FF5B-DCE0-84D0-E162-544A6ABB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90" y="2911187"/>
            <a:ext cx="1635159" cy="21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23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Benutzerdefiniertes Design</vt:lpstr>
      <vt:lpstr>1_Benutzerdefiniertes Design</vt:lpstr>
      <vt:lpstr>PowerPoint-Präsentation</vt:lpstr>
      <vt:lpstr>Inhaltsbasierter Algorithmus</vt:lpstr>
      <vt:lpstr>Benutzerbasierter Algorithmus</vt:lpstr>
      <vt:lpstr>Zukunft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Mirwald</dc:creator>
  <cp:lastModifiedBy>Laura Mirwald</cp:lastModifiedBy>
  <cp:revision>7</cp:revision>
  <dcterms:created xsi:type="dcterms:W3CDTF">2025-06-14T08:15:03Z</dcterms:created>
  <dcterms:modified xsi:type="dcterms:W3CDTF">2025-06-16T13:31:00Z</dcterms:modified>
</cp:coreProperties>
</file>