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7"/>
  </p:notesMasterIdLst>
  <p:sldIdLst>
    <p:sldId id="257" r:id="rId3"/>
    <p:sldId id="259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0F516-7474-49E1-BC32-F76555D01229}" v="1" dt="2025-06-15T08:38:1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ne, Semian" userId="732a8b4f-d945-4795-8993-47c58766521f" providerId="ADAL" clId="{8CF0F516-7474-49E1-BC32-F76555D01229}"/>
    <pc:docChg chg="custSel addSld modSld">
      <pc:chgData name="Finne, Semian" userId="732a8b4f-d945-4795-8993-47c58766521f" providerId="ADAL" clId="{8CF0F516-7474-49E1-BC32-F76555D01229}" dt="2025-06-15T08:43:35.721" v="314" actId="20577"/>
      <pc:docMkLst>
        <pc:docMk/>
      </pc:docMkLst>
      <pc:sldChg chg="modSp mod">
        <pc:chgData name="Finne, Semian" userId="732a8b4f-d945-4795-8993-47c58766521f" providerId="ADAL" clId="{8CF0F516-7474-49E1-BC32-F76555D01229}" dt="2025-06-15T08:35:15.402" v="101" actId="20577"/>
        <pc:sldMkLst>
          <pc:docMk/>
          <pc:sldMk cId="2775390907" sldId="259"/>
        </pc:sldMkLst>
        <pc:spChg chg="mod">
          <ac:chgData name="Finne, Semian" userId="732a8b4f-d945-4795-8993-47c58766521f" providerId="ADAL" clId="{8CF0F516-7474-49E1-BC32-F76555D01229}" dt="2025-06-15T08:35:15.402" v="101" actId="20577"/>
          <ac:spMkLst>
            <pc:docMk/>
            <pc:sldMk cId="2775390907" sldId="259"/>
            <ac:spMk id="9" creationId="{5A1E52BC-176C-D5EE-57AB-F5225D84BDBF}"/>
          </ac:spMkLst>
        </pc:spChg>
      </pc:sldChg>
      <pc:sldChg chg="addSp delSp modSp new mod">
        <pc:chgData name="Finne, Semian" userId="732a8b4f-d945-4795-8993-47c58766521f" providerId="ADAL" clId="{8CF0F516-7474-49E1-BC32-F76555D01229}" dt="2025-06-15T08:38:35.565" v="148" actId="1076"/>
        <pc:sldMkLst>
          <pc:docMk/>
          <pc:sldMk cId="2627728501" sldId="260"/>
        </pc:sldMkLst>
        <pc:spChg chg="mod">
          <ac:chgData name="Finne, Semian" userId="732a8b4f-d945-4795-8993-47c58766521f" providerId="ADAL" clId="{8CF0F516-7474-49E1-BC32-F76555D01229}" dt="2025-06-15T08:36:15.642" v="139" actId="20577"/>
          <ac:spMkLst>
            <pc:docMk/>
            <pc:sldMk cId="2627728501" sldId="260"/>
            <ac:spMk id="2" creationId="{7284A0D8-3E75-35EE-AF23-197D5B2954DA}"/>
          </ac:spMkLst>
        </pc:spChg>
        <pc:spChg chg="del">
          <ac:chgData name="Finne, Semian" userId="732a8b4f-d945-4795-8993-47c58766521f" providerId="ADAL" clId="{8CF0F516-7474-49E1-BC32-F76555D01229}" dt="2025-06-15T08:38:11.365" v="142" actId="931"/>
          <ac:spMkLst>
            <pc:docMk/>
            <pc:sldMk cId="2627728501" sldId="260"/>
            <ac:spMk id="3" creationId="{8FEECBE1-CAAB-070F-EE30-7962863C298E}"/>
          </ac:spMkLst>
        </pc:spChg>
        <pc:picChg chg="add mod">
          <ac:chgData name="Finne, Semian" userId="732a8b4f-d945-4795-8993-47c58766521f" providerId="ADAL" clId="{8CF0F516-7474-49E1-BC32-F76555D01229}" dt="2025-06-15T08:38:35.565" v="148" actId="1076"/>
          <ac:picMkLst>
            <pc:docMk/>
            <pc:sldMk cId="2627728501" sldId="260"/>
            <ac:picMk id="5" creationId="{87511A3C-57FC-9440-3A73-9C7136AA7E52}"/>
          </ac:picMkLst>
        </pc:picChg>
      </pc:sldChg>
      <pc:sldChg chg="modSp new mod">
        <pc:chgData name="Finne, Semian" userId="732a8b4f-d945-4795-8993-47c58766521f" providerId="ADAL" clId="{8CF0F516-7474-49E1-BC32-F76555D01229}" dt="2025-06-15T08:42:46.113" v="283" actId="20577"/>
        <pc:sldMkLst>
          <pc:docMk/>
          <pc:sldMk cId="42645003" sldId="261"/>
        </pc:sldMkLst>
        <pc:spChg chg="mod">
          <ac:chgData name="Finne, Semian" userId="732a8b4f-d945-4795-8993-47c58766521f" providerId="ADAL" clId="{8CF0F516-7474-49E1-BC32-F76555D01229}" dt="2025-06-15T08:36:32.117" v="141"/>
          <ac:spMkLst>
            <pc:docMk/>
            <pc:sldMk cId="42645003" sldId="261"/>
            <ac:spMk id="2" creationId="{A3F261C9-FE5E-C9EF-9271-1367437AA0D5}"/>
          </ac:spMkLst>
        </pc:spChg>
        <pc:spChg chg="mod">
          <ac:chgData name="Finne, Semian" userId="732a8b4f-d945-4795-8993-47c58766521f" providerId="ADAL" clId="{8CF0F516-7474-49E1-BC32-F76555D01229}" dt="2025-06-15T08:42:46.113" v="283" actId="20577"/>
          <ac:spMkLst>
            <pc:docMk/>
            <pc:sldMk cId="42645003" sldId="261"/>
            <ac:spMk id="3" creationId="{C322D1CA-C7A4-F8B9-094D-19475FB76EA8}"/>
          </ac:spMkLst>
        </pc:spChg>
      </pc:sldChg>
      <pc:sldChg chg="modSp new mod">
        <pc:chgData name="Finne, Semian" userId="732a8b4f-d945-4795-8993-47c58766521f" providerId="ADAL" clId="{8CF0F516-7474-49E1-BC32-F76555D01229}" dt="2025-06-15T08:43:35.721" v="314" actId="20577"/>
        <pc:sldMkLst>
          <pc:docMk/>
          <pc:sldMk cId="1908752741" sldId="262"/>
        </pc:sldMkLst>
        <pc:spChg chg="mod">
          <ac:chgData name="Finne, Semian" userId="732a8b4f-d945-4795-8993-47c58766521f" providerId="ADAL" clId="{8CF0F516-7474-49E1-BC32-F76555D01229}" dt="2025-06-15T08:43:35.721" v="314" actId="20577"/>
          <ac:spMkLst>
            <pc:docMk/>
            <pc:sldMk cId="1908752741" sldId="262"/>
            <ac:spMk id="2" creationId="{258EFEB3-2242-9A73-B35D-80DFB76310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Intelligentenempfehlungssystems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808462" cy="150018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Carina Halter 		Sick AG	Laura Mirwald 	Sick AG</a:t>
            </a:r>
          </a:p>
          <a:p>
            <a:r>
              <a:rPr lang="de-DE" dirty="0"/>
              <a:t>Tristan Bihler		Sick AG	Semian Finné 	Tria Technologies GmbH</a:t>
            </a:r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Programmarchitektur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Algorithmen</a:t>
            </a:r>
          </a:p>
          <a:p>
            <a:r>
              <a:rPr lang="de-DE" dirty="0"/>
              <a:t>Testung</a:t>
            </a:r>
          </a:p>
          <a:p>
            <a:r>
              <a:rPr lang="de-DE" dirty="0"/>
              <a:t>Bugs und Herausforderungen</a:t>
            </a:r>
          </a:p>
          <a:p>
            <a:r>
              <a:rPr lang="de-DE" dirty="0"/>
              <a:t>Zukunftsaussichten</a:t>
            </a:r>
          </a:p>
        </p:txBody>
      </p:sp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EA28-82BF-4183-255A-249E572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919CE-1FE2-A592-2453-7F08187C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E902F-37DB-7C57-267E-A275DF40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Behobene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Doppelte Filme in der Datenbank</a:t>
            </a:r>
          </a:p>
          <a:p>
            <a:r>
              <a:rPr lang="de-DE" dirty="0"/>
              <a:t>Registrierung funktioniert nicht</a:t>
            </a:r>
          </a:p>
          <a:p>
            <a:r>
              <a:rPr lang="de-DE" dirty="0"/>
              <a:t>Erst gewählte Film in Empfehlungen besitzt keine Beschreibung</a:t>
            </a:r>
          </a:p>
          <a:p>
            <a:r>
              <a:rPr lang="de-DE" dirty="0"/>
              <a:t>Button überlappend mit Überschrift</a:t>
            </a:r>
          </a:p>
          <a:p>
            <a:r>
              <a:rPr lang="de-DE" dirty="0"/>
              <a:t>Doppelte Registrierungen &amp;  Favoritenmarkierung möglich</a:t>
            </a:r>
          </a:p>
          <a:p>
            <a:r>
              <a:rPr lang="de-DE" dirty="0"/>
              <a:t>Filme aus Favoriten auch in Empfehlungen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06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858E-F70E-2D37-1C16-71385BB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CDCC8-00AD-ACE8-C7DD-5D12562A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63BB-FB9A-49BF-B92C-AE4DD953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4517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Offene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Beschreibungsfeld variiert seine Größe</a:t>
            </a:r>
          </a:p>
          <a:p>
            <a:r>
              <a:rPr lang="de-DE" dirty="0"/>
              <a:t>Wenige Filmbeschreibungen fehlen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724BF8-BB95-82CD-9875-80EB681389AE}"/>
              </a:ext>
            </a:extLst>
          </p:cNvPr>
          <p:cNvGrpSpPr/>
          <p:nvPr/>
        </p:nvGrpSpPr>
        <p:grpSpPr>
          <a:xfrm>
            <a:off x="3901392" y="462359"/>
            <a:ext cx="4852083" cy="2866075"/>
            <a:chOff x="0" y="189208"/>
            <a:chExt cx="5667424" cy="349992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2D57F01-C013-F4EF-2083-3B9C5343D2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" t="664" r="1290" b="21539"/>
            <a:stretch>
              <a:fillRect/>
            </a:stretch>
          </p:blipFill>
          <p:spPr bwMode="auto">
            <a:xfrm>
              <a:off x="0" y="189208"/>
              <a:ext cx="5353830" cy="3499923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53E71200-67BD-F4FF-BE3E-9C1D11DF7E3C}"/>
                </a:ext>
              </a:extLst>
            </p:cNvPr>
            <p:cNvCxnSpPr/>
            <p:nvPr/>
          </p:nvCxnSpPr>
          <p:spPr>
            <a:xfrm>
              <a:off x="4149545" y="3250282"/>
              <a:ext cx="11797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2">
              <a:extLst>
                <a:ext uri="{FF2B5EF4-FFF2-40B4-BE49-F238E27FC236}">
                  <a16:creationId xmlns:a16="http://schemas.microsoft.com/office/drawing/2014/main" id="{5A7D8CFC-18C1-8712-2C43-82821DB4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788" y="2952082"/>
              <a:ext cx="1612636" cy="34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Großer Abstand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E57DFE-31CF-A146-175D-8D5DA1F4342E}"/>
              </a:ext>
            </a:extLst>
          </p:cNvPr>
          <p:cNvGrpSpPr/>
          <p:nvPr/>
        </p:nvGrpSpPr>
        <p:grpSpPr>
          <a:xfrm>
            <a:off x="6729991" y="3215997"/>
            <a:ext cx="4708634" cy="2866075"/>
            <a:chOff x="0" y="0"/>
            <a:chExt cx="5595455" cy="3533775"/>
          </a:xfrm>
        </p:grpSpPr>
        <p:pic>
          <p:nvPicPr>
            <p:cNvPr id="9" name="Grafik 8" descr="Ein Bild, das Text, Elektronik, Screenshot, Display enthält.&#10;&#10;KI-generierte Inhalte können fehlerhaft sein.">
              <a:extLst>
                <a:ext uri="{FF2B5EF4-FFF2-40B4-BE49-F238E27FC236}">
                  <a16:creationId xmlns:a16="http://schemas.microsoft.com/office/drawing/2014/main" id="{4A5EB9C9-2BE1-3980-6FF5-2F05E3A50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" t="1092" r="927" b="21812"/>
            <a:stretch>
              <a:fillRect/>
            </a:stretch>
          </p:blipFill>
          <p:spPr bwMode="auto">
            <a:xfrm>
              <a:off x="0" y="0"/>
              <a:ext cx="5365115" cy="353377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Textfeld 2">
              <a:extLst>
                <a:ext uri="{FF2B5EF4-FFF2-40B4-BE49-F238E27FC236}">
                  <a16:creationId xmlns:a16="http://schemas.microsoft.com/office/drawing/2014/main" id="{48E1360C-9017-2D89-B5A1-0782A4AA0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306" y="2755821"/>
              <a:ext cx="876149" cy="716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Kurzer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Abstand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3338C7-08E6-B298-0478-EE6C3042EBC8}"/>
                </a:ext>
              </a:extLst>
            </p:cNvPr>
            <p:cNvCxnSpPr/>
            <p:nvPr/>
          </p:nvCxnSpPr>
          <p:spPr>
            <a:xfrm flipV="1">
              <a:off x="4748981" y="3102569"/>
              <a:ext cx="609600" cy="67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95669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87</Words>
  <Application>Microsoft Office PowerPoint</Application>
  <PresentationFormat>Breitbild</PresentationFormat>
  <Paragraphs>34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Benutzerdefiniertes Design</vt:lpstr>
      <vt:lpstr>1_Benutzerdefiniertes Design</vt:lpstr>
      <vt:lpstr>Entwicklung eines Intelligentenempfehlungssystems</vt:lpstr>
      <vt:lpstr>Ablauf</vt:lpstr>
      <vt:lpstr>Bugs</vt:lpstr>
      <vt:lpstr>Bugs</vt:lpstr>
    </vt:vector>
  </TitlesOfParts>
  <Company>Avnet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Finne, Semian</dc:creator>
  <cp:lastModifiedBy>Carina Halter</cp:lastModifiedBy>
  <cp:revision>5</cp:revision>
  <dcterms:created xsi:type="dcterms:W3CDTF">2025-06-15T07:28:48Z</dcterms:created>
  <dcterms:modified xsi:type="dcterms:W3CDTF">2025-06-15T20:32:21Z</dcterms:modified>
</cp:coreProperties>
</file>