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73FB-08AF-4A2B-A74B-99F68960B0A3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9E6D-C2E1-47BB-BB0F-2B2CDDF13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26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73FB-08AF-4A2B-A74B-99F68960B0A3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9E6D-C2E1-47BB-BB0F-2B2CDDF13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72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73FB-08AF-4A2B-A74B-99F68960B0A3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9E6D-C2E1-47BB-BB0F-2B2CDDF13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658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73FB-08AF-4A2B-A74B-99F68960B0A3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9E6D-C2E1-47BB-BB0F-2B2CDDF13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041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73FB-08AF-4A2B-A74B-99F68960B0A3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9E6D-C2E1-47BB-BB0F-2B2CDDF13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513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73FB-08AF-4A2B-A74B-99F68960B0A3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9E6D-C2E1-47BB-BB0F-2B2CDDF13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063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73FB-08AF-4A2B-A74B-99F68960B0A3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9E6D-C2E1-47BB-BB0F-2B2CDDF13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905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73FB-08AF-4A2B-A74B-99F68960B0A3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9E6D-C2E1-47BB-BB0F-2B2CDDF13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872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73FB-08AF-4A2B-A74B-99F68960B0A3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9E6D-C2E1-47BB-BB0F-2B2CDDF13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85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73FB-08AF-4A2B-A74B-99F68960B0A3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9E6D-C2E1-47BB-BB0F-2B2CDDF13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80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73FB-08AF-4A2B-A74B-99F68960B0A3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9E6D-C2E1-47BB-BB0F-2B2CDDF13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96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73FB-08AF-4A2B-A74B-99F68960B0A3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9E6D-C2E1-47BB-BB0F-2B2CDDF13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64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73FB-08AF-4A2B-A74B-99F68960B0A3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9E6D-C2E1-47BB-BB0F-2B2CDDF13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38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73FB-08AF-4A2B-A74B-99F68960B0A3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9E6D-C2E1-47BB-BB0F-2B2CDDF13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012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73FB-08AF-4A2B-A74B-99F68960B0A3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9E6D-C2E1-47BB-BB0F-2B2CDDF13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67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73FB-08AF-4A2B-A74B-99F68960B0A3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9E6D-C2E1-47BB-BB0F-2B2CDDF13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86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B6F73FB-08AF-4A2B-A74B-99F68960B0A3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DE19E6D-C2E1-47BB-BB0F-2B2CDDF13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29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6F73FB-08AF-4A2B-A74B-99F68960B0A3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DE19E6D-C2E1-47BB-BB0F-2B2CDDF13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65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4B96EF-0017-4056-A907-5AD835A125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Dystopia</a:t>
            </a:r>
            <a:r>
              <a:rPr lang="fr-FR" dirty="0"/>
              <a:t> : </a:t>
            </a:r>
            <a:r>
              <a:rPr lang="fr-FR" dirty="0" err="1"/>
              <a:t>Cinémax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A2F8D0-9BD4-4F9D-A14D-D4BCA236BF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L’appli des fans du 7</a:t>
            </a:r>
            <a:r>
              <a:rPr lang="fr-FR" baseline="30000" dirty="0"/>
              <a:t>ème</a:t>
            </a:r>
            <a:r>
              <a:rPr lang="fr-FR" dirty="0"/>
              <a:t> art</a:t>
            </a:r>
          </a:p>
        </p:txBody>
      </p:sp>
    </p:spTree>
    <p:extLst>
      <p:ext uri="{BB962C8B-B14F-4D97-AF65-F5344CB8AC3E}">
        <p14:creationId xmlns:p14="http://schemas.microsoft.com/office/powerpoint/2010/main" val="470626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49963-FB7F-412F-8083-50748A148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2971"/>
          </a:xfrm>
        </p:spPr>
        <p:txBody>
          <a:bodyPr/>
          <a:lstStyle/>
          <a:p>
            <a:r>
              <a:rPr lang="fr-FR" dirty="0"/>
              <a:t>Maquettes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F5CE794-C094-4AC0-9289-41408DEBE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712" y="1482571"/>
            <a:ext cx="7674113" cy="5247349"/>
          </a:xfrm>
        </p:spPr>
      </p:pic>
    </p:spTree>
    <p:extLst>
      <p:ext uri="{BB962C8B-B14F-4D97-AF65-F5344CB8AC3E}">
        <p14:creationId xmlns:p14="http://schemas.microsoft.com/office/powerpoint/2010/main" val="30638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DE2E5E-2E2F-4F13-8EC1-D49894C4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Expression des besoins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976B7D-AC42-4DAE-A4B8-816B3C322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Application de gestion de cinémas : ajout et modification</a:t>
            </a:r>
          </a:p>
          <a:p>
            <a:r>
              <a:rPr lang="fr-FR" dirty="0"/>
              <a:t>Recherche de cinéma en fonction d’une ville ou d’un mot clef</a:t>
            </a:r>
          </a:p>
          <a:p>
            <a:r>
              <a:rPr lang="fr-FR" dirty="0"/>
              <a:t>Consultation des films à l’affiche d’un cinéma</a:t>
            </a:r>
          </a:p>
          <a:p>
            <a:r>
              <a:rPr lang="fr-FR" dirty="0"/>
              <a:t>Réservation de places</a:t>
            </a:r>
          </a:p>
        </p:txBody>
      </p:sp>
    </p:spTree>
    <p:extLst>
      <p:ext uri="{BB962C8B-B14F-4D97-AF65-F5344CB8AC3E}">
        <p14:creationId xmlns:p14="http://schemas.microsoft.com/office/powerpoint/2010/main" val="65112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C4AB1C-A3E2-4BB3-B16F-663A015C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des cas d’utilisation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FF6D280-53C6-4600-B1B2-6257CE471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80" y="1939031"/>
            <a:ext cx="10124531" cy="4616026"/>
          </a:xfrm>
        </p:spPr>
      </p:pic>
    </p:spTree>
    <p:extLst>
      <p:ext uri="{BB962C8B-B14F-4D97-AF65-F5344CB8AC3E}">
        <p14:creationId xmlns:p14="http://schemas.microsoft.com/office/powerpoint/2010/main" val="392458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A1059-D457-40A5-A09D-EC26C516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488489"/>
            <a:ext cx="4338221" cy="2053702"/>
          </a:xfrm>
        </p:spPr>
        <p:txBody>
          <a:bodyPr/>
          <a:lstStyle/>
          <a:p>
            <a:r>
              <a:rPr lang="fr-FR" dirty="0"/>
              <a:t>Diagramme de séquence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4DD0F6C-0E58-4557-84F3-8FF563484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312" y="43338"/>
            <a:ext cx="6952888" cy="6771324"/>
          </a:xfrm>
        </p:spPr>
      </p:pic>
    </p:spTree>
    <p:extLst>
      <p:ext uri="{BB962C8B-B14F-4D97-AF65-F5344CB8AC3E}">
        <p14:creationId xmlns:p14="http://schemas.microsoft.com/office/powerpoint/2010/main" val="76608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897FA3-2357-43D1-913A-1293B6A1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37D6EC1-C8C8-48D2-8D18-BE316C17E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6" y="2077375"/>
            <a:ext cx="11994781" cy="4279037"/>
          </a:xfrm>
        </p:spPr>
      </p:pic>
    </p:spTree>
    <p:extLst>
      <p:ext uri="{BB962C8B-B14F-4D97-AF65-F5344CB8AC3E}">
        <p14:creationId xmlns:p14="http://schemas.microsoft.com/office/powerpoint/2010/main" val="381653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A8C28-076D-46A0-BB8D-299CB656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Spécifications fonctionnelles - Visiteur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F3434D-0A2C-41F2-A606-B4D4498D5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Accéder à la page d’accueil</a:t>
            </a:r>
          </a:p>
          <a:p>
            <a:r>
              <a:rPr lang="fr-FR" dirty="0"/>
              <a:t>Accéder à la page de log in</a:t>
            </a:r>
          </a:p>
          <a:p>
            <a:r>
              <a:rPr lang="fr-FR" dirty="0"/>
              <a:t>Voir la liste des cinémas</a:t>
            </a:r>
          </a:p>
          <a:p>
            <a:r>
              <a:rPr lang="fr-FR" dirty="0"/>
              <a:t>Rechercher un cinéma par ville ou par mot clef</a:t>
            </a:r>
          </a:p>
          <a:p>
            <a:r>
              <a:rPr lang="fr-FR" dirty="0"/>
              <a:t>Voir la liste des films à l’affiche pour un cinéma</a:t>
            </a:r>
          </a:p>
          <a:p>
            <a:r>
              <a:rPr lang="fr-FR" dirty="0"/>
              <a:t>Voir la liste des séances d’un film dans un cinéma</a:t>
            </a:r>
          </a:p>
        </p:txBody>
      </p:sp>
    </p:spTree>
    <p:extLst>
      <p:ext uri="{BB962C8B-B14F-4D97-AF65-F5344CB8AC3E}">
        <p14:creationId xmlns:p14="http://schemas.microsoft.com/office/powerpoint/2010/main" val="3516177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46E80-5D9B-4F98-9334-B275E67B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Spécifications fonctionnelles – Utilisateur connecté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4CD826-85A4-40EA-A92C-C5B2595B8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Tout ce que peut faire le visiteur à l’exception de log in, remplacé par log out</a:t>
            </a:r>
          </a:p>
          <a:p>
            <a:r>
              <a:rPr lang="fr-FR" dirty="0"/>
              <a:t>Réserver sa place pour une séance de son choix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083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4F6A7-CDBD-49FB-9E76-34F411785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Spécifications fonctionnelles - admin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F794D7-BF8F-4153-9181-AC57B2F62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7000"/>
            <a:ext cx="3075480" cy="1676402"/>
          </a:xfrm>
        </p:spPr>
        <p:txBody>
          <a:bodyPr/>
          <a:lstStyle/>
          <a:p>
            <a:r>
              <a:rPr lang="fr-FR" dirty="0"/>
              <a:t>Gestion des cinémas :</a:t>
            </a:r>
          </a:p>
          <a:p>
            <a:pPr lvl="1"/>
            <a:r>
              <a:rPr lang="fr-FR" dirty="0"/>
              <a:t>Ajout</a:t>
            </a:r>
          </a:p>
          <a:p>
            <a:pPr lvl="1"/>
            <a:r>
              <a:rPr lang="fr-FR" dirty="0"/>
              <a:t>Suppression</a:t>
            </a:r>
          </a:p>
          <a:p>
            <a:pPr lvl="1"/>
            <a:r>
              <a:rPr lang="fr-FR" dirty="0"/>
              <a:t>Modification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67A1DD8-1C8B-45FB-9399-54A99FBCD5B7}"/>
              </a:ext>
            </a:extLst>
          </p:cNvPr>
          <p:cNvSpPr txBox="1">
            <a:spLocks/>
          </p:cNvSpPr>
          <p:nvPr/>
        </p:nvSpPr>
        <p:spPr>
          <a:xfrm>
            <a:off x="1071872" y="4343401"/>
            <a:ext cx="9905998" cy="1676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Gestion des villes:</a:t>
            </a:r>
          </a:p>
          <a:p>
            <a:pPr lvl="1"/>
            <a:r>
              <a:rPr lang="fr-FR" dirty="0"/>
              <a:t>Ajout</a:t>
            </a:r>
          </a:p>
          <a:p>
            <a:pPr lvl="1"/>
            <a:r>
              <a:rPr lang="fr-FR" dirty="0"/>
              <a:t>Suppression</a:t>
            </a:r>
          </a:p>
          <a:p>
            <a:pPr lvl="1"/>
            <a:r>
              <a:rPr lang="fr-FR" dirty="0"/>
              <a:t>Modification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C2F621F5-CF4A-41E4-B27F-CC56A833D376}"/>
              </a:ext>
            </a:extLst>
          </p:cNvPr>
          <p:cNvSpPr txBox="1">
            <a:spLocks/>
          </p:cNvSpPr>
          <p:nvPr/>
        </p:nvSpPr>
        <p:spPr>
          <a:xfrm>
            <a:off x="4286434" y="2666998"/>
            <a:ext cx="3075480" cy="1676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Gestion des films :</a:t>
            </a:r>
          </a:p>
          <a:p>
            <a:pPr lvl="1"/>
            <a:r>
              <a:rPr lang="fr-FR" dirty="0"/>
              <a:t>Ajout</a:t>
            </a:r>
          </a:p>
          <a:p>
            <a:pPr lvl="1"/>
            <a:r>
              <a:rPr lang="fr-FR" dirty="0"/>
              <a:t>Suppression</a:t>
            </a:r>
          </a:p>
          <a:p>
            <a:pPr lvl="1"/>
            <a:r>
              <a:rPr lang="fr-FR" dirty="0"/>
              <a:t>Modification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F4CAE71-7C4D-4896-8D76-BDF37BDA6E09}"/>
              </a:ext>
            </a:extLst>
          </p:cNvPr>
          <p:cNvSpPr txBox="1">
            <a:spLocks/>
          </p:cNvSpPr>
          <p:nvPr/>
        </p:nvSpPr>
        <p:spPr>
          <a:xfrm>
            <a:off x="4286434" y="4343401"/>
            <a:ext cx="3075480" cy="1676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Gestion des séances :</a:t>
            </a:r>
          </a:p>
          <a:p>
            <a:pPr lvl="1"/>
            <a:r>
              <a:rPr lang="fr-FR" dirty="0"/>
              <a:t>Ajout</a:t>
            </a:r>
          </a:p>
          <a:p>
            <a:pPr lvl="1"/>
            <a:r>
              <a:rPr lang="fr-FR" dirty="0"/>
              <a:t>Suppression</a:t>
            </a:r>
          </a:p>
          <a:p>
            <a:pPr lvl="1"/>
            <a:r>
              <a:rPr lang="fr-FR" dirty="0"/>
              <a:t>Modification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E7C4B4AD-80D7-4495-B8A0-6482AA8A3B71}"/>
              </a:ext>
            </a:extLst>
          </p:cNvPr>
          <p:cNvSpPr txBox="1">
            <a:spLocks/>
          </p:cNvSpPr>
          <p:nvPr/>
        </p:nvSpPr>
        <p:spPr>
          <a:xfrm>
            <a:off x="7361914" y="2666998"/>
            <a:ext cx="3075480" cy="1676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+ tout ce que peut faire un utilisateur connecté</a:t>
            </a:r>
          </a:p>
        </p:txBody>
      </p:sp>
    </p:spTree>
    <p:extLst>
      <p:ext uri="{BB962C8B-B14F-4D97-AF65-F5344CB8AC3E}">
        <p14:creationId xmlns:p14="http://schemas.microsoft.com/office/powerpoint/2010/main" val="291824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8BABBB-5C10-4724-80B9-64CB107D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Spécifications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9A14C8-259A-4567-A753-8ED7FC30A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Spring boot / Spring data </a:t>
            </a:r>
            <a:r>
              <a:rPr lang="fr-FR" dirty="0" err="1"/>
              <a:t>Jpa</a:t>
            </a:r>
            <a:r>
              <a:rPr lang="fr-FR" dirty="0"/>
              <a:t> Hibernate / Spring MVC / </a:t>
            </a:r>
            <a:r>
              <a:rPr lang="fr-FR" dirty="0" err="1"/>
              <a:t>Thymeleaf</a:t>
            </a:r>
            <a:r>
              <a:rPr lang="fr-FR" dirty="0"/>
              <a:t> / Lombok</a:t>
            </a:r>
          </a:p>
          <a:p>
            <a:r>
              <a:rPr lang="fr-FR" dirty="0"/>
              <a:t>Java 8 / </a:t>
            </a:r>
            <a:r>
              <a:rPr lang="fr-FR" dirty="0" err="1"/>
              <a:t>Eclypse</a:t>
            </a:r>
            <a:r>
              <a:rPr lang="fr-FR" dirty="0"/>
              <a:t> / </a:t>
            </a:r>
            <a:r>
              <a:rPr lang="fr-FR" dirty="0" err="1"/>
              <a:t>MariaDB</a:t>
            </a:r>
            <a:r>
              <a:rPr lang="fr-FR" dirty="0"/>
              <a:t> / Bootstrap 3</a:t>
            </a:r>
          </a:p>
        </p:txBody>
      </p:sp>
    </p:spTree>
    <p:extLst>
      <p:ext uri="{BB962C8B-B14F-4D97-AF65-F5344CB8AC3E}">
        <p14:creationId xmlns:p14="http://schemas.microsoft.com/office/powerpoint/2010/main" val="3952101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Maillage</Template>
  <TotalTime>1137</TotalTime>
  <Words>200</Words>
  <Application>Microsoft Office PowerPoint</Application>
  <PresentationFormat>Grand écran</PresentationFormat>
  <Paragraphs>42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Maillage</vt:lpstr>
      <vt:lpstr>Dystopia : Cinémax</vt:lpstr>
      <vt:lpstr>Expression des besoins</vt:lpstr>
      <vt:lpstr>Diagramme des cas d’utilisation</vt:lpstr>
      <vt:lpstr>Diagramme de séquence</vt:lpstr>
      <vt:lpstr>Diagramme de classe</vt:lpstr>
      <vt:lpstr>Spécifications fonctionnelles - Visiteur</vt:lpstr>
      <vt:lpstr>Spécifications fonctionnelles – Utilisateur connecté</vt:lpstr>
      <vt:lpstr>Spécifications fonctionnelles - admin</vt:lpstr>
      <vt:lpstr>Spécifications techniques</vt:lpstr>
      <vt:lpstr>Maquettes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Cinémax</dc:title>
  <dc:creator>Tristan LACLAU</dc:creator>
  <cp:lastModifiedBy>Tristan LACLAU</cp:lastModifiedBy>
  <cp:revision>5</cp:revision>
  <dcterms:created xsi:type="dcterms:W3CDTF">2022-07-04T12:22:24Z</dcterms:created>
  <dcterms:modified xsi:type="dcterms:W3CDTF">2022-07-07T06:12:51Z</dcterms:modified>
</cp:coreProperties>
</file>