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07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2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55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6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5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742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8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49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71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5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0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89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1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70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30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13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87D4DB-E8C9-46D3-A23B-E3CEEFCA0C89}" type="datetimeFigureOut">
              <a:rPr lang="fr-FR" smtClean="0"/>
              <a:t>18/08/2022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F7A58C-EBE0-4748-BE71-2584A53841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2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0FB2D-BCA4-46E9-9909-A574448EB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Super Hôtel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538D31-534E-4DAC-8F16-9815AD74C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Voyagez l’esprit léger</a:t>
            </a:r>
          </a:p>
        </p:txBody>
      </p:sp>
    </p:spTree>
    <p:extLst>
      <p:ext uri="{BB962C8B-B14F-4D97-AF65-F5344CB8AC3E}">
        <p14:creationId xmlns:p14="http://schemas.microsoft.com/office/powerpoint/2010/main" val="412056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D96EE-A3F4-4DB1-8A66-6579F14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des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7E320-34B2-43A1-A3A4-B87A672D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de gestion d’hôtels : ajout, modification et suppression</a:t>
            </a:r>
          </a:p>
          <a:p>
            <a:r>
              <a:rPr lang="fr-FR" dirty="0"/>
              <a:t>Gestion des villes : ajout, modification, suppression</a:t>
            </a:r>
          </a:p>
          <a:p>
            <a:r>
              <a:rPr lang="fr-FR" dirty="0"/>
              <a:t>Recherche d’un hôtel selon la destination</a:t>
            </a:r>
          </a:p>
          <a:p>
            <a:r>
              <a:rPr lang="fr-FR" dirty="0"/>
              <a:t>Consultation des hôtels d’une ville</a:t>
            </a:r>
          </a:p>
          <a:p>
            <a:r>
              <a:rPr lang="fr-FR" dirty="0"/>
              <a:t>Réservation d’un séjour</a:t>
            </a:r>
          </a:p>
        </p:txBody>
      </p:sp>
    </p:spTree>
    <p:extLst>
      <p:ext uri="{BB962C8B-B14F-4D97-AF65-F5344CB8AC3E}">
        <p14:creationId xmlns:p14="http://schemas.microsoft.com/office/powerpoint/2010/main" val="397134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0EF50-7CE4-40DC-9D62-9F249485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cas d’utilisation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6A0AB7-98D5-4C8E-B71E-7DEC62F9C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10" y="2284851"/>
            <a:ext cx="7470710" cy="4405198"/>
          </a:xfrm>
        </p:spPr>
      </p:pic>
    </p:spTree>
    <p:extLst>
      <p:ext uri="{BB962C8B-B14F-4D97-AF65-F5344CB8AC3E}">
        <p14:creationId xmlns:p14="http://schemas.microsoft.com/office/powerpoint/2010/main" val="327422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85B35-EE33-4A92-96E7-C5B3BC27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7EEFB9-E5A3-4A85-ACC1-2D71419D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91" y="2468031"/>
            <a:ext cx="8507022" cy="4280488"/>
          </a:xfrm>
        </p:spPr>
      </p:pic>
    </p:spTree>
    <p:extLst>
      <p:ext uri="{BB962C8B-B14F-4D97-AF65-F5344CB8AC3E}">
        <p14:creationId xmlns:p14="http://schemas.microsoft.com/office/powerpoint/2010/main" val="194901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09C2A-1B5C-44F7-BD52-7CF6E374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 - Visiteur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71C41-1D71-42A9-BADF-2929E390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Accéder à la liste des hôtels</a:t>
            </a:r>
          </a:p>
          <a:p>
            <a:r>
              <a:rPr lang="fr-FR" dirty="0"/>
              <a:t>Accéder à la liste des villes</a:t>
            </a:r>
          </a:p>
          <a:p>
            <a:r>
              <a:rPr lang="fr-FR" dirty="0"/>
              <a:t>Accéder à la page de connexion</a:t>
            </a:r>
          </a:p>
          <a:p>
            <a:r>
              <a:rPr lang="fr-FR" dirty="0"/>
              <a:t>Rechercher par destination</a:t>
            </a:r>
          </a:p>
          <a:p>
            <a:r>
              <a:rPr lang="fr-FR" dirty="0"/>
              <a:t>Voir les hôtels d’une ville</a:t>
            </a:r>
          </a:p>
        </p:txBody>
      </p:sp>
    </p:spTree>
    <p:extLst>
      <p:ext uri="{BB962C8B-B14F-4D97-AF65-F5344CB8AC3E}">
        <p14:creationId xmlns:p14="http://schemas.microsoft.com/office/powerpoint/2010/main" val="128039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F9553-5C32-45C6-8282-FB09C0BC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 - Gestionnaire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2A445-5DBC-4BC7-A370-54EBCFF0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ce que peut faire le visiteur (Log in remplacé par Log out)</a:t>
            </a:r>
          </a:p>
          <a:p>
            <a:r>
              <a:rPr lang="fr-FR" dirty="0"/>
              <a:t>Modifier les informations de leurs hôtels</a:t>
            </a:r>
          </a:p>
        </p:txBody>
      </p:sp>
    </p:spTree>
    <p:extLst>
      <p:ext uri="{BB962C8B-B14F-4D97-AF65-F5344CB8AC3E}">
        <p14:creationId xmlns:p14="http://schemas.microsoft.com/office/powerpoint/2010/main" val="165914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337DD-95C5-41B3-904E-E260DB09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 - Administrateur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C680B-9294-4543-80F1-92F54422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hôtels : ajout, suppression, modification</a:t>
            </a:r>
          </a:p>
          <a:p>
            <a:r>
              <a:rPr lang="fr-FR" dirty="0"/>
              <a:t>Gestion des villes : ajout, suppression, modification</a:t>
            </a:r>
          </a:p>
          <a:p>
            <a:r>
              <a:rPr lang="fr-FR" dirty="0"/>
              <a:t>+ tout ce que peux faire le visiteur</a:t>
            </a:r>
          </a:p>
        </p:txBody>
      </p:sp>
    </p:spTree>
    <p:extLst>
      <p:ext uri="{BB962C8B-B14F-4D97-AF65-F5344CB8AC3E}">
        <p14:creationId xmlns:p14="http://schemas.microsoft.com/office/powerpoint/2010/main" val="813145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133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Salle d’ions</vt:lpstr>
      <vt:lpstr>Super Hôtel</vt:lpstr>
      <vt:lpstr>Expression des besoins</vt:lpstr>
      <vt:lpstr>Diagramme des cas d’utilisation</vt:lpstr>
      <vt:lpstr>Diagramme de classe</vt:lpstr>
      <vt:lpstr>Spécifications fonctionnelles - Visiteur</vt:lpstr>
      <vt:lpstr>Spécifications fonctionnelles - Gestionnaire</vt:lpstr>
      <vt:lpstr>Spécifications fonctionnelles - Administrateur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Hôtel</dc:title>
  <dc:creator>Tristan LACLAU</dc:creator>
  <cp:lastModifiedBy>Tristan LACLAU</cp:lastModifiedBy>
  <cp:revision>2</cp:revision>
  <dcterms:created xsi:type="dcterms:W3CDTF">2022-08-18T13:47:24Z</dcterms:created>
  <dcterms:modified xsi:type="dcterms:W3CDTF">2022-08-18T13:56:47Z</dcterms:modified>
</cp:coreProperties>
</file>