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6B9A-3543-408D-894D-A5D0F50C8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9DDCA-55CA-41BB-8564-849EC2EBE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5BD9C-42C2-490E-90D5-BEEC7759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784-9A62-4320-BA03-04A6CBB8A4A5}" type="datetimeFigureOut">
              <a:rPr lang="en-SG" smtClean="0"/>
              <a:t>18/2/2020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BDCAE-3DBE-4201-94E4-37AD3D93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8D965-E7C5-4F63-8485-4E48CD6D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13AB-2031-4E16-AED5-01A84B9047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443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8A7C9-07E2-487D-BA53-E5933B8D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E6C3E-F8A6-4348-A28E-E7C0EB21E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B63A9-E028-41CE-AB69-2F575F41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784-9A62-4320-BA03-04A6CBB8A4A5}" type="datetimeFigureOut">
              <a:rPr lang="en-SG" smtClean="0"/>
              <a:t>18/2/2020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74B44-874C-4485-8EB3-DDB54768D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66CD8-781B-47FF-905C-6F857E40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13AB-2031-4E16-AED5-01A84B9047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646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A91E86-FE12-417C-8519-F31EABFF0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19D61-98CC-4EC2-9069-767BA7E1D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6457F-972A-44DE-9BFC-0997AF70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784-9A62-4320-BA03-04A6CBB8A4A5}" type="datetimeFigureOut">
              <a:rPr lang="en-SG" smtClean="0"/>
              <a:t>18/2/2020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0EFBA-38A9-42D9-B388-7355D226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905F9-1156-4D03-B89B-BC8FEA85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13AB-2031-4E16-AED5-01A84B9047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997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98B7E-1EDF-490E-B1C4-948FB0AD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A16A2-69C7-4EDA-A2F8-BEA50592A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8ADEE-C729-448B-931C-3E57CF4C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784-9A62-4320-BA03-04A6CBB8A4A5}" type="datetimeFigureOut">
              <a:rPr lang="en-SG" smtClean="0"/>
              <a:t>18/2/2020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A4EBA-B15A-402A-9B86-0C7D72BB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14408-827B-4348-A5D3-BF34E4C0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13AB-2031-4E16-AED5-01A84B9047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837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A2B1-5EEB-4034-AE5F-07174C300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649DD-542B-414F-AE0F-966943F62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1ABB9-29AE-4F19-ACB6-242584CC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784-9A62-4320-BA03-04A6CBB8A4A5}" type="datetimeFigureOut">
              <a:rPr lang="en-SG" smtClean="0"/>
              <a:t>18/2/2020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CBC6B-6878-4B98-86E7-DD400CFD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56F66-30F0-4F48-A772-198B1788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13AB-2031-4E16-AED5-01A84B9047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881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12EEE-7F0A-4B94-BC3A-86394F93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AEA73-6096-4CA5-939B-D9C8A694C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9F57A-0184-426E-86FB-7306227D7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6898D-AB95-424E-B02F-D6BC52FD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784-9A62-4320-BA03-04A6CBB8A4A5}" type="datetimeFigureOut">
              <a:rPr lang="en-SG" smtClean="0"/>
              <a:t>18/2/2020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6AE50-1FB5-4CDE-9631-1F5EE59B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1FE20-EF5E-40AE-A71A-BEE83E0D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13AB-2031-4E16-AED5-01A84B9047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677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FFE8-FEF9-4179-92F4-AA872A7E6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9D1EA-73F6-40EA-89A2-F9EAE3816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B80F2-5475-43C4-961C-0764640CF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B8F00-D73A-4549-8B09-8DBCED9BB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B9666-800B-4C34-AC26-CDAE9C515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3105E5-3826-4C1F-A395-2D1B7700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784-9A62-4320-BA03-04A6CBB8A4A5}" type="datetimeFigureOut">
              <a:rPr lang="en-SG" smtClean="0"/>
              <a:t>18/2/2020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676B5-4E90-447D-B009-BC05DB0A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C6E29-F420-4D09-8935-2C0CB84A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13AB-2031-4E16-AED5-01A84B9047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808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60C16-7122-4829-9E2A-EA193000D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6419F7-41C4-41CE-B9B7-176397C9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784-9A62-4320-BA03-04A6CBB8A4A5}" type="datetimeFigureOut">
              <a:rPr lang="en-SG" smtClean="0"/>
              <a:t>18/2/2020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934AE-C68D-4951-BA1F-623FF16F4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79B34-5408-4431-8560-92DF279D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13AB-2031-4E16-AED5-01A84B9047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838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8599B6-808B-4769-9124-253767AE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784-9A62-4320-BA03-04A6CBB8A4A5}" type="datetimeFigureOut">
              <a:rPr lang="en-SG" smtClean="0"/>
              <a:t>18/2/2020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B915A6-AA02-4754-9A14-EC05ECFBE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106BB-F173-41C3-B20F-32D461C6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13AB-2031-4E16-AED5-01A84B9047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446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CABC-6C3F-49ED-A544-6F80163E5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DED2F-6295-4629-84D7-F8689B32F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BC08C-4F86-40F4-AEED-AE6769EA0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089AE-96BA-49B1-B61B-7FB42B6A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784-9A62-4320-BA03-04A6CBB8A4A5}" type="datetimeFigureOut">
              <a:rPr lang="en-SG" smtClean="0"/>
              <a:t>18/2/2020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16C4C-1C31-43D1-BF60-38E9A19A7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7F556-0C5A-48DE-A0E5-766E2628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13AB-2031-4E16-AED5-01A84B9047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420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1E43-C4D2-4093-BC26-3E83213D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7AB92E-CA05-4BE4-92CD-7327E0591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D646C-0846-4ABE-AB71-8459BF34C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97035-BB7D-4BB8-A54B-4924356D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784-9A62-4320-BA03-04A6CBB8A4A5}" type="datetimeFigureOut">
              <a:rPr lang="en-SG" smtClean="0"/>
              <a:t>18/2/2020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623AA-B7A9-487D-A761-E4103476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5CEFC-9A8A-4B45-B427-913BB0E9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13AB-2031-4E16-AED5-01A84B9047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808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FADD9-3FA6-48E1-BDDF-DBB6DB2D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4556A-25F2-40C2-A808-B90389695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B38D-7503-4598-A711-82D808CBD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CB784-9A62-4320-BA03-04A6CBB8A4A5}" type="datetimeFigureOut">
              <a:rPr lang="en-SG" smtClean="0"/>
              <a:t>18/2/2020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9CF17-F696-402E-A95F-D1DBA23F1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39C8C-BC69-432B-8609-24D124B14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913AB-2031-4E16-AED5-01A84B9047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026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5403DB6-41BA-4705-9015-2D6B76252F3E}"/>
              </a:ext>
            </a:extLst>
          </p:cNvPr>
          <p:cNvGrpSpPr/>
          <p:nvPr/>
        </p:nvGrpSpPr>
        <p:grpSpPr>
          <a:xfrm>
            <a:off x="790575" y="0"/>
            <a:ext cx="11191877" cy="6858000"/>
            <a:chOff x="790575" y="0"/>
            <a:chExt cx="11191877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4962A73-2446-4174-8807-9E887C182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0" y="0"/>
              <a:ext cx="10287000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005AA55-8EDD-48F1-B581-248E33B2C7C3}"/>
                </a:ext>
              </a:extLst>
            </p:cNvPr>
            <p:cNvSpPr/>
            <p:nvPr/>
          </p:nvSpPr>
          <p:spPr>
            <a:xfrm>
              <a:off x="790575" y="1476375"/>
              <a:ext cx="3590925" cy="47148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0751A9F-A00C-4A1E-84CB-C21F6E818C87}"/>
                </a:ext>
              </a:extLst>
            </p:cNvPr>
            <p:cNvSpPr/>
            <p:nvPr/>
          </p:nvSpPr>
          <p:spPr>
            <a:xfrm>
              <a:off x="7743825" y="1071562"/>
              <a:ext cx="4171950" cy="15859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C83B62-2F17-4D0C-BD81-8D25B47FAB1B}"/>
                </a:ext>
              </a:extLst>
            </p:cNvPr>
            <p:cNvSpPr/>
            <p:nvPr/>
          </p:nvSpPr>
          <p:spPr>
            <a:xfrm>
              <a:off x="7776210" y="2892027"/>
              <a:ext cx="4206242" cy="36063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787F0B3-91EC-4764-8953-DD696D4D2A18}"/>
              </a:ext>
            </a:extLst>
          </p:cNvPr>
          <p:cNvGrpSpPr/>
          <p:nvPr/>
        </p:nvGrpSpPr>
        <p:grpSpPr>
          <a:xfrm>
            <a:off x="77491" y="1451264"/>
            <a:ext cx="4316097" cy="186691"/>
            <a:chOff x="77491" y="1451264"/>
            <a:chExt cx="4316097" cy="18669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0289175-9955-4123-BC5D-CE7CDAC92E03}"/>
                </a:ext>
              </a:extLst>
            </p:cNvPr>
            <p:cNvSpPr/>
            <p:nvPr/>
          </p:nvSpPr>
          <p:spPr>
            <a:xfrm>
              <a:off x="3079771" y="1453170"/>
              <a:ext cx="819150" cy="18478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Analog In</a:t>
              </a:r>
              <a:endParaRPr lang="en-SG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9528A26-0C85-47BA-BAB7-28E9DC750A39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3898921" y="1545563"/>
              <a:ext cx="494667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62A91D2-29CD-4CA8-B88D-7C630165F939}"/>
                </a:ext>
              </a:extLst>
            </p:cNvPr>
            <p:cNvSpPr/>
            <p:nvPr/>
          </p:nvSpPr>
          <p:spPr>
            <a:xfrm>
              <a:off x="77491" y="1451264"/>
              <a:ext cx="2621280" cy="18478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MQ-135 Gas Sensor Data Line</a:t>
              </a:r>
              <a:endParaRPr lang="en-SG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EAAF92E-1BE8-445A-8D85-6645EE24156F}"/>
                </a:ext>
              </a:extLst>
            </p:cNvPr>
            <p:cNvCxnSpPr>
              <a:cxnSpLocks/>
              <a:stCxn id="17" idx="3"/>
              <a:endCxn id="13" idx="1"/>
            </p:cNvCxnSpPr>
            <p:nvPr/>
          </p:nvCxnSpPr>
          <p:spPr>
            <a:xfrm>
              <a:off x="2698771" y="1543657"/>
              <a:ext cx="381000" cy="190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FEB86EA-163D-450C-A83E-3DE9001CFDA7}"/>
              </a:ext>
            </a:extLst>
          </p:cNvPr>
          <p:cNvGrpSpPr/>
          <p:nvPr/>
        </p:nvGrpSpPr>
        <p:grpSpPr>
          <a:xfrm>
            <a:off x="7803763" y="4523748"/>
            <a:ext cx="4310743" cy="181400"/>
            <a:chOff x="7803763" y="4523748"/>
            <a:chExt cx="4310743" cy="18140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6474EAE-32E6-48EC-8845-E2C430F1473F}"/>
                </a:ext>
              </a:extLst>
            </p:cNvPr>
            <p:cNvGrpSpPr/>
            <p:nvPr/>
          </p:nvGrpSpPr>
          <p:grpSpPr>
            <a:xfrm>
              <a:off x="7803763" y="4523748"/>
              <a:ext cx="4310743" cy="181400"/>
              <a:chOff x="7803763" y="4523748"/>
              <a:chExt cx="4310743" cy="18140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C991D9B-65A7-459A-8ABE-6A3CE4DD41B6}"/>
                  </a:ext>
                </a:extLst>
              </p:cNvPr>
              <p:cNvGrpSpPr/>
              <p:nvPr/>
            </p:nvGrpSpPr>
            <p:grpSpPr>
              <a:xfrm flipH="1">
                <a:off x="8298296" y="4523748"/>
                <a:ext cx="3816210" cy="181400"/>
                <a:chOff x="77494" y="1451264"/>
                <a:chExt cx="3821561" cy="183271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3DDC048-D2C6-4153-9419-A78DCD10C57D}"/>
                    </a:ext>
                  </a:extLst>
                </p:cNvPr>
                <p:cNvSpPr/>
                <p:nvPr/>
              </p:nvSpPr>
              <p:spPr>
                <a:xfrm>
                  <a:off x="2831015" y="1453170"/>
                  <a:ext cx="1068040" cy="1813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Digital Out</a:t>
                  </a:r>
                  <a:endParaRPr lang="en-SG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30145D4E-0458-47B4-9084-26550F0A6DEB}"/>
                    </a:ext>
                  </a:extLst>
                </p:cNvPr>
                <p:cNvSpPr/>
                <p:nvPr/>
              </p:nvSpPr>
              <p:spPr>
                <a:xfrm>
                  <a:off x="77494" y="1451264"/>
                  <a:ext cx="2325695" cy="1813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L298 Motor A: IN1</a:t>
                  </a:r>
                  <a:endParaRPr lang="en-SG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7ED11A0-8B47-46EC-BA7F-CD6D64C807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03763" y="4615197"/>
                <a:ext cx="494667" cy="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012213E-3918-4693-992E-BD35699D2A82}"/>
                </a:ext>
              </a:extLst>
            </p:cNvPr>
            <p:cNvCxnSpPr>
              <a:cxnSpLocks/>
            </p:cNvCxnSpPr>
            <p:nvPr/>
          </p:nvCxnSpPr>
          <p:spPr>
            <a:xfrm>
              <a:off x="9387955" y="4614448"/>
              <a:ext cx="404114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D4580D-65D6-490B-8FB6-26CC21C44F5C}"/>
              </a:ext>
            </a:extLst>
          </p:cNvPr>
          <p:cNvGrpSpPr/>
          <p:nvPr/>
        </p:nvGrpSpPr>
        <p:grpSpPr>
          <a:xfrm>
            <a:off x="7803763" y="4792393"/>
            <a:ext cx="4310743" cy="181400"/>
            <a:chOff x="7803763" y="4523748"/>
            <a:chExt cx="4310743" cy="18140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07E89CE-33DA-4DD6-A6C0-E827153DDBE1}"/>
                </a:ext>
              </a:extLst>
            </p:cNvPr>
            <p:cNvGrpSpPr/>
            <p:nvPr/>
          </p:nvGrpSpPr>
          <p:grpSpPr>
            <a:xfrm>
              <a:off x="7803763" y="4523748"/>
              <a:ext cx="4310743" cy="181400"/>
              <a:chOff x="7803763" y="4523748"/>
              <a:chExt cx="4310743" cy="181400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0D158F6A-B906-4D67-91BF-9EE80F2E235E}"/>
                  </a:ext>
                </a:extLst>
              </p:cNvPr>
              <p:cNvGrpSpPr/>
              <p:nvPr/>
            </p:nvGrpSpPr>
            <p:grpSpPr>
              <a:xfrm flipH="1">
                <a:off x="8298296" y="4523748"/>
                <a:ext cx="3816210" cy="181400"/>
                <a:chOff x="77494" y="1451264"/>
                <a:chExt cx="3821561" cy="183271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29CF6C7F-6BC7-4BCA-9FA4-41D933658367}"/>
                    </a:ext>
                  </a:extLst>
                </p:cNvPr>
                <p:cNvSpPr/>
                <p:nvPr/>
              </p:nvSpPr>
              <p:spPr>
                <a:xfrm>
                  <a:off x="2831015" y="1453170"/>
                  <a:ext cx="1068040" cy="1813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Digital Out</a:t>
                  </a:r>
                  <a:endParaRPr lang="en-SG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F5CA260-971A-40C1-A9F9-05FAD8CF678D}"/>
                    </a:ext>
                  </a:extLst>
                </p:cNvPr>
                <p:cNvSpPr/>
                <p:nvPr/>
              </p:nvSpPr>
              <p:spPr>
                <a:xfrm>
                  <a:off x="77494" y="1451264"/>
                  <a:ext cx="2325695" cy="1813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L298 Motor A: IN2</a:t>
                  </a:r>
                  <a:endParaRPr lang="en-SG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4ACB814-EF8D-4B79-BE0A-63A40D43E3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03763" y="4615197"/>
                <a:ext cx="494667" cy="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91ADDB0-3CE0-459E-8438-20A4D2D275F2}"/>
                </a:ext>
              </a:extLst>
            </p:cNvPr>
            <p:cNvCxnSpPr>
              <a:cxnSpLocks/>
            </p:cNvCxnSpPr>
            <p:nvPr/>
          </p:nvCxnSpPr>
          <p:spPr>
            <a:xfrm>
              <a:off x="9387955" y="4614448"/>
              <a:ext cx="404114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9D9BC5-B4A8-4502-B21B-BBA9D1D655BA}"/>
              </a:ext>
            </a:extLst>
          </p:cNvPr>
          <p:cNvGrpSpPr/>
          <p:nvPr/>
        </p:nvGrpSpPr>
        <p:grpSpPr>
          <a:xfrm>
            <a:off x="7803763" y="5101442"/>
            <a:ext cx="4310743" cy="181400"/>
            <a:chOff x="7803763" y="4523748"/>
            <a:chExt cx="4310743" cy="18140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A1E9F9B-FB8C-41F4-B137-B3333C32B95D}"/>
                </a:ext>
              </a:extLst>
            </p:cNvPr>
            <p:cNvGrpSpPr/>
            <p:nvPr/>
          </p:nvGrpSpPr>
          <p:grpSpPr>
            <a:xfrm>
              <a:off x="7803763" y="4523748"/>
              <a:ext cx="4310743" cy="181400"/>
              <a:chOff x="7803763" y="4523748"/>
              <a:chExt cx="4310743" cy="181400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0AF8C7E7-CCF7-4497-9928-B9DAC7003E84}"/>
                  </a:ext>
                </a:extLst>
              </p:cNvPr>
              <p:cNvGrpSpPr/>
              <p:nvPr/>
            </p:nvGrpSpPr>
            <p:grpSpPr>
              <a:xfrm flipH="1">
                <a:off x="8298296" y="4523748"/>
                <a:ext cx="3816210" cy="181400"/>
                <a:chOff x="77494" y="1451264"/>
                <a:chExt cx="3821561" cy="183271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111D30F6-434E-479A-9712-57CEAF935024}"/>
                    </a:ext>
                  </a:extLst>
                </p:cNvPr>
                <p:cNvSpPr/>
                <p:nvPr/>
              </p:nvSpPr>
              <p:spPr>
                <a:xfrm>
                  <a:off x="2831015" y="1453170"/>
                  <a:ext cx="1068040" cy="1813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Digital Out</a:t>
                  </a:r>
                  <a:endParaRPr lang="en-SG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A913417-7E07-4F95-9A41-BAEE35276B8C}"/>
                    </a:ext>
                  </a:extLst>
                </p:cNvPr>
                <p:cNvSpPr/>
                <p:nvPr/>
              </p:nvSpPr>
              <p:spPr>
                <a:xfrm>
                  <a:off x="77494" y="1451264"/>
                  <a:ext cx="2325695" cy="1813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L298 Motor B: IN1</a:t>
                  </a:r>
                  <a:endParaRPr lang="en-SG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B53A5690-F5CE-4F91-AB03-FCC52E06FA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03763" y="4615197"/>
                <a:ext cx="494667" cy="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E183A3B-964C-4573-9E7E-7FEAFAB6E492}"/>
                </a:ext>
              </a:extLst>
            </p:cNvPr>
            <p:cNvCxnSpPr>
              <a:cxnSpLocks/>
            </p:cNvCxnSpPr>
            <p:nvPr/>
          </p:nvCxnSpPr>
          <p:spPr>
            <a:xfrm>
              <a:off x="9387955" y="4614448"/>
              <a:ext cx="404114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BCD6B1D-4540-4F33-88A8-4C46092722C3}"/>
              </a:ext>
            </a:extLst>
          </p:cNvPr>
          <p:cNvGrpSpPr/>
          <p:nvPr/>
        </p:nvGrpSpPr>
        <p:grpSpPr>
          <a:xfrm>
            <a:off x="7803763" y="5402615"/>
            <a:ext cx="4310743" cy="181400"/>
            <a:chOff x="7803763" y="4523748"/>
            <a:chExt cx="4310743" cy="18140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6BE44DA-F3C0-4DFD-B298-E6C527B745A4}"/>
                </a:ext>
              </a:extLst>
            </p:cNvPr>
            <p:cNvGrpSpPr/>
            <p:nvPr/>
          </p:nvGrpSpPr>
          <p:grpSpPr>
            <a:xfrm>
              <a:off x="7803763" y="4523748"/>
              <a:ext cx="4310743" cy="181400"/>
              <a:chOff x="7803763" y="4523748"/>
              <a:chExt cx="4310743" cy="181400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52DCE1F8-AFBF-43F9-8769-5C4278C5EB77}"/>
                  </a:ext>
                </a:extLst>
              </p:cNvPr>
              <p:cNvGrpSpPr/>
              <p:nvPr/>
            </p:nvGrpSpPr>
            <p:grpSpPr>
              <a:xfrm flipH="1">
                <a:off x="8298296" y="4523748"/>
                <a:ext cx="3816210" cy="181400"/>
                <a:chOff x="77494" y="1451264"/>
                <a:chExt cx="3821561" cy="183271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CA3273F4-2CD8-4084-80C8-0ECB54B3FB79}"/>
                    </a:ext>
                  </a:extLst>
                </p:cNvPr>
                <p:cNvSpPr/>
                <p:nvPr/>
              </p:nvSpPr>
              <p:spPr>
                <a:xfrm>
                  <a:off x="2831015" y="1453170"/>
                  <a:ext cx="1068040" cy="1813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Digital Out</a:t>
                  </a:r>
                  <a:endParaRPr lang="en-SG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FE0D6085-A4DB-44CB-970F-A342DEF0DDFC}"/>
                    </a:ext>
                  </a:extLst>
                </p:cNvPr>
                <p:cNvSpPr/>
                <p:nvPr/>
              </p:nvSpPr>
              <p:spPr>
                <a:xfrm>
                  <a:off x="77494" y="1451264"/>
                  <a:ext cx="2325695" cy="1813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L298 Motor B: IN2</a:t>
                  </a:r>
                  <a:endParaRPr lang="en-SG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DAAC902B-BD58-400D-9E13-0E4ADC4A52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03763" y="4615197"/>
                <a:ext cx="494667" cy="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04A1D00-E942-40B7-9518-D3EEEC3C6EF6}"/>
                </a:ext>
              </a:extLst>
            </p:cNvPr>
            <p:cNvCxnSpPr>
              <a:cxnSpLocks/>
            </p:cNvCxnSpPr>
            <p:nvPr/>
          </p:nvCxnSpPr>
          <p:spPr>
            <a:xfrm>
              <a:off x="9387955" y="4614448"/>
              <a:ext cx="404114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3B3FE95-9DF5-4BCC-A58E-5056DDB93B3D}"/>
              </a:ext>
            </a:extLst>
          </p:cNvPr>
          <p:cNvGrpSpPr/>
          <p:nvPr/>
        </p:nvGrpSpPr>
        <p:grpSpPr>
          <a:xfrm>
            <a:off x="7803763" y="4214700"/>
            <a:ext cx="4310743" cy="181400"/>
            <a:chOff x="7803763" y="4523748"/>
            <a:chExt cx="4310743" cy="181400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FBA2952-7B08-4874-BE69-601D2981107D}"/>
                </a:ext>
              </a:extLst>
            </p:cNvPr>
            <p:cNvGrpSpPr/>
            <p:nvPr/>
          </p:nvGrpSpPr>
          <p:grpSpPr>
            <a:xfrm>
              <a:off x="7803763" y="4523748"/>
              <a:ext cx="4310743" cy="181400"/>
              <a:chOff x="7803763" y="4523748"/>
              <a:chExt cx="4310743" cy="181400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4431BEAA-2F13-4099-9AF9-363059557022}"/>
                  </a:ext>
                </a:extLst>
              </p:cNvPr>
              <p:cNvGrpSpPr/>
              <p:nvPr/>
            </p:nvGrpSpPr>
            <p:grpSpPr>
              <a:xfrm flipH="1">
                <a:off x="8298296" y="4523748"/>
                <a:ext cx="3816210" cy="181400"/>
                <a:chOff x="77494" y="1451264"/>
                <a:chExt cx="3821561" cy="183271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FC4F8D27-8F7E-426E-844C-52141C59BDC7}"/>
                    </a:ext>
                  </a:extLst>
                </p:cNvPr>
                <p:cNvSpPr/>
                <p:nvPr/>
              </p:nvSpPr>
              <p:spPr>
                <a:xfrm>
                  <a:off x="2831015" y="1453170"/>
                  <a:ext cx="1068040" cy="1813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PWM Out</a:t>
                  </a:r>
                  <a:endParaRPr lang="en-SG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8402F40-04C1-44E2-A593-98027840E56F}"/>
                    </a:ext>
                  </a:extLst>
                </p:cNvPr>
                <p:cNvSpPr/>
                <p:nvPr/>
              </p:nvSpPr>
              <p:spPr>
                <a:xfrm>
                  <a:off x="77494" y="1451264"/>
                  <a:ext cx="2325695" cy="1813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L298  Motor B: ENB</a:t>
                  </a:r>
                  <a:endParaRPr lang="en-SG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695041D0-5823-4CC3-887E-402B77749A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03763" y="4615197"/>
                <a:ext cx="494667" cy="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00BFD36-E3B7-4841-BA46-E148F326FD87}"/>
                </a:ext>
              </a:extLst>
            </p:cNvPr>
            <p:cNvCxnSpPr>
              <a:cxnSpLocks/>
            </p:cNvCxnSpPr>
            <p:nvPr/>
          </p:nvCxnSpPr>
          <p:spPr>
            <a:xfrm>
              <a:off x="9387955" y="4614448"/>
              <a:ext cx="404114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415F5FA-0AA9-4B30-93D8-502AE1E8B79D}"/>
              </a:ext>
            </a:extLst>
          </p:cNvPr>
          <p:cNvGrpSpPr/>
          <p:nvPr/>
        </p:nvGrpSpPr>
        <p:grpSpPr>
          <a:xfrm>
            <a:off x="7803763" y="3929576"/>
            <a:ext cx="4310743" cy="181400"/>
            <a:chOff x="7803763" y="4523748"/>
            <a:chExt cx="4310743" cy="181400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9F145ADB-CC2C-40F6-A8E9-E4F753CBC29D}"/>
                </a:ext>
              </a:extLst>
            </p:cNvPr>
            <p:cNvGrpSpPr/>
            <p:nvPr/>
          </p:nvGrpSpPr>
          <p:grpSpPr>
            <a:xfrm>
              <a:off x="7803763" y="4523748"/>
              <a:ext cx="4310743" cy="181400"/>
              <a:chOff x="7803763" y="4523748"/>
              <a:chExt cx="4310743" cy="181400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E75C5C3D-A969-48EB-B0B6-F0E8B1717DDA}"/>
                  </a:ext>
                </a:extLst>
              </p:cNvPr>
              <p:cNvGrpSpPr/>
              <p:nvPr/>
            </p:nvGrpSpPr>
            <p:grpSpPr>
              <a:xfrm flipH="1">
                <a:off x="8298296" y="4523748"/>
                <a:ext cx="3816210" cy="181400"/>
                <a:chOff x="77494" y="1451264"/>
                <a:chExt cx="3821561" cy="183271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928621BE-EB82-45A7-9C60-6DE0FBD41E48}"/>
                    </a:ext>
                  </a:extLst>
                </p:cNvPr>
                <p:cNvSpPr/>
                <p:nvPr/>
              </p:nvSpPr>
              <p:spPr>
                <a:xfrm>
                  <a:off x="2831015" y="1453170"/>
                  <a:ext cx="1068040" cy="1813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PWM Out</a:t>
                  </a:r>
                  <a:endParaRPr lang="en-SG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7B78872B-E3BE-4688-BDA9-705B9E04B9F6}"/>
                    </a:ext>
                  </a:extLst>
                </p:cNvPr>
                <p:cNvSpPr/>
                <p:nvPr/>
              </p:nvSpPr>
              <p:spPr>
                <a:xfrm>
                  <a:off x="77494" y="1451264"/>
                  <a:ext cx="2325695" cy="1813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L298 Motor A: ENA</a:t>
                  </a:r>
                  <a:endParaRPr lang="en-SG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56078C39-7522-450A-9999-CADDE65A14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03763" y="4615197"/>
                <a:ext cx="494667" cy="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48E742D-7C3D-4E5D-8B61-5815C3F6B970}"/>
                </a:ext>
              </a:extLst>
            </p:cNvPr>
            <p:cNvCxnSpPr>
              <a:cxnSpLocks/>
            </p:cNvCxnSpPr>
            <p:nvPr/>
          </p:nvCxnSpPr>
          <p:spPr>
            <a:xfrm>
              <a:off x="9387955" y="4614448"/>
              <a:ext cx="404114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9CF744D-20C5-4CBC-9A0D-13EB2883B8FC}"/>
              </a:ext>
            </a:extLst>
          </p:cNvPr>
          <p:cNvGrpSpPr/>
          <p:nvPr/>
        </p:nvGrpSpPr>
        <p:grpSpPr>
          <a:xfrm>
            <a:off x="7803763" y="3271886"/>
            <a:ext cx="4310743" cy="181400"/>
            <a:chOff x="7803763" y="4523748"/>
            <a:chExt cx="4310743" cy="181400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6FAC98D-8792-47E1-898C-0FE41E587577}"/>
                </a:ext>
              </a:extLst>
            </p:cNvPr>
            <p:cNvGrpSpPr/>
            <p:nvPr/>
          </p:nvGrpSpPr>
          <p:grpSpPr>
            <a:xfrm>
              <a:off x="7803763" y="4523748"/>
              <a:ext cx="4310743" cy="181400"/>
              <a:chOff x="7803763" y="4523748"/>
              <a:chExt cx="4310743" cy="181400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36447E9E-8EAE-46DA-8027-9DA0EE7826D4}"/>
                  </a:ext>
                </a:extLst>
              </p:cNvPr>
              <p:cNvGrpSpPr/>
              <p:nvPr/>
            </p:nvGrpSpPr>
            <p:grpSpPr>
              <a:xfrm flipH="1">
                <a:off x="8298296" y="4523748"/>
                <a:ext cx="3816210" cy="181400"/>
                <a:chOff x="77494" y="1451264"/>
                <a:chExt cx="3821561" cy="183271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3F4372E8-7D00-4FD0-939E-B8E280F4B95E}"/>
                    </a:ext>
                  </a:extLst>
                </p:cNvPr>
                <p:cNvSpPr/>
                <p:nvPr/>
              </p:nvSpPr>
              <p:spPr>
                <a:xfrm>
                  <a:off x="2831015" y="1453170"/>
                  <a:ext cx="1068040" cy="1813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PWM Out</a:t>
                  </a:r>
                  <a:endParaRPr lang="en-SG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A3E8F4BF-AF85-40BF-9518-323C3DE9EE34}"/>
                    </a:ext>
                  </a:extLst>
                </p:cNvPr>
                <p:cNvSpPr/>
                <p:nvPr/>
              </p:nvSpPr>
              <p:spPr>
                <a:xfrm>
                  <a:off x="77494" y="1451264"/>
                  <a:ext cx="2325695" cy="1813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Camera  AZ Servo Signal</a:t>
                  </a:r>
                  <a:endParaRPr lang="en-SG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2C9CD9C9-A290-4F5F-9489-9A82545E2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03763" y="4615197"/>
                <a:ext cx="494667" cy="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D4964F30-79A2-4FE4-B54D-D5E6F0F1CA7B}"/>
                </a:ext>
              </a:extLst>
            </p:cNvPr>
            <p:cNvCxnSpPr>
              <a:cxnSpLocks/>
            </p:cNvCxnSpPr>
            <p:nvPr/>
          </p:nvCxnSpPr>
          <p:spPr>
            <a:xfrm>
              <a:off x="9387955" y="4614448"/>
              <a:ext cx="404114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A090281-56D3-45FD-83D6-F8ADA0DF088D}"/>
              </a:ext>
            </a:extLst>
          </p:cNvPr>
          <p:cNvGrpSpPr/>
          <p:nvPr/>
        </p:nvGrpSpPr>
        <p:grpSpPr>
          <a:xfrm>
            <a:off x="7803763" y="3013368"/>
            <a:ext cx="4310743" cy="181400"/>
            <a:chOff x="7803763" y="4523748"/>
            <a:chExt cx="4310743" cy="181400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394169E-E55B-4615-8A7E-C3E117247E17}"/>
                </a:ext>
              </a:extLst>
            </p:cNvPr>
            <p:cNvGrpSpPr/>
            <p:nvPr/>
          </p:nvGrpSpPr>
          <p:grpSpPr>
            <a:xfrm>
              <a:off x="7803763" y="4523748"/>
              <a:ext cx="4310743" cy="181400"/>
              <a:chOff x="7803763" y="4523748"/>
              <a:chExt cx="4310743" cy="181400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80DF28DB-6180-425A-81E8-34335DF95ADA}"/>
                  </a:ext>
                </a:extLst>
              </p:cNvPr>
              <p:cNvGrpSpPr/>
              <p:nvPr/>
            </p:nvGrpSpPr>
            <p:grpSpPr>
              <a:xfrm flipH="1">
                <a:off x="8298296" y="4523748"/>
                <a:ext cx="3816210" cy="181400"/>
                <a:chOff x="77494" y="1451264"/>
                <a:chExt cx="3821561" cy="183271"/>
              </a:xfrm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822DF8B-3C85-44F2-975C-DBBD129C23A3}"/>
                    </a:ext>
                  </a:extLst>
                </p:cNvPr>
                <p:cNvSpPr/>
                <p:nvPr/>
              </p:nvSpPr>
              <p:spPr>
                <a:xfrm>
                  <a:off x="2831015" y="1453170"/>
                  <a:ext cx="1068040" cy="1813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PWM Out</a:t>
                  </a:r>
                  <a:endParaRPr lang="en-SG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DF414311-5A62-4DAA-8CF9-3F5DA9CDE312}"/>
                    </a:ext>
                  </a:extLst>
                </p:cNvPr>
                <p:cNvSpPr/>
                <p:nvPr/>
              </p:nvSpPr>
              <p:spPr>
                <a:xfrm>
                  <a:off x="77494" y="1451264"/>
                  <a:ext cx="2325695" cy="1813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Camera EL Servo Signal</a:t>
                  </a:r>
                  <a:endParaRPr lang="en-SG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A0C2B85D-8630-401B-A4DB-69767C716A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03763" y="4615197"/>
                <a:ext cx="494667" cy="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48640084-B23E-4D60-868B-C339BF17E8F3}"/>
                </a:ext>
              </a:extLst>
            </p:cNvPr>
            <p:cNvCxnSpPr>
              <a:cxnSpLocks/>
            </p:cNvCxnSpPr>
            <p:nvPr/>
          </p:nvCxnSpPr>
          <p:spPr>
            <a:xfrm>
              <a:off x="9387955" y="4614448"/>
              <a:ext cx="404114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A4A2A89-402A-4E42-9F03-B90091E171C4}"/>
              </a:ext>
            </a:extLst>
          </p:cNvPr>
          <p:cNvGrpSpPr/>
          <p:nvPr/>
        </p:nvGrpSpPr>
        <p:grpSpPr>
          <a:xfrm>
            <a:off x="7803763" y="2402156"/>
            <a:ext cx="4310743" cy="181400"/>
            <a:chOff x="7803763" y="4523748"/>
            <a:chExt cx="4310743" cy="181400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E56E12A-9C28-4803-ABA8-CB8416D95063}"/>
                </a:ext>
              </a:extLst>
            </p:cNvPr>
            <p:cNvGrpSpPr/>
            <p:nvPr/>
          </p:nvGrpSpPr>
          <p:grpSpPr>
            <a:xfrm>
              <a:off x="7803763" y="4523748"/>
              <a:ext cx="4310743" cy="181400"/>
              <a:chOff x="7803763" y="4523748"/>
              <a:chExt cx="4310743" cy="181400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F6436CA0-01D3-4379-8354-0B4809BE379F}"/>
                  </a:ext>
                </a:extLst>
              </p:cNvPr>
              <p:cNvGrpSpPr/>
              <p:nvPr/>
            </p:nvGrpSpPr>
            <p:grpSpPr>
              <a:xfrm flipH="1">
                <a:off x="8298296" y="4523748"/>
                <a:ext cx="3816210" cy="181400"/>
                <a:chOff x="77494" y="1451264"/>
                <a:chExt cx="3821561" cy="183271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45C4096E-0729-4495-80FB-ABB44A266D3E}"/>
                    </a:ext>
                  </a:extLst>
                </p:cNvPr>
                <p:cNvSpPr/>
                <p:nvPr/>
              </p:nvSpPr>
              <p:spPr>
                <a:xfrm>
                  <a:off x="2831015" y="1453170"/>
                  <a:ext cx="1068040" cy="1813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Digital (I2C)</a:t>
                  </a:r>
                  <a:endParaRPr lang="en-SG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A0F3AC67-AC3D-42B8-9A03-1A4522135463}"/>
                    </a:ext>
                  </a:extLst>
                </p:cNvPr>
                <p:cNvSpPr/>
                <p:nvPr/>
              </p:nvSpPr>
              <p:spPr>
                <a:xfrm>
                  <a:off x="77494" y="1451264"/>
                  <a:ext cx="2325695" cy="1813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OLED Display SDA</a:t>
                  </a:r>
                  <a:endParaRPr lang="en-SG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A2C578E2-936B-407F-84A1-77E48248ED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03763" y="4615197"/>
                <a:ext cx="494667" cy="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1EA869BE-3D76-4D37-BA3C-0164FE79AABE}"/>
                </a:ext>
              </a:extLst>
            </p:cNvPr>
            <p:cNvCxnSpPr>
              <a:cxnSpLocks/>
            </p:cNvCxnSpPr>
            <p:nvPr/>
          </p:nvCxnSpPr>
          <p:spPr>
            <a:xfrm>
              <a:off x="9387955" y="4614448"/>
              <a:ext cx="404114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ACEE0AE-FC73-4224-B2CF-F360C09E7CE5}"/>
              </a:ext>
            </a:extLst>
          </p:cNvPr>
          <p:cNvGrpSpPr/>
          <p:nvPr/>
        </p:nvGrpSpPr>
        <p:grpSpPr>
          <a:xfrm>
            <a:off x="7776210" y="1463816"/>
            <a:ext cx="4310743" cy="181400"/>
            <a:chOff x="7803763" y="4523748"/>
            <a:chExt cx="4310743" cy="181400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0A0FF2D-E518-4F42-9067-EBBD34F9C3E9}"/>
                </a:ext>
              </a:extLst>
            </p:cNvPr>
            <p:cNvGrpSpPr/>
            <p:nvPr/>
          </p:nvGrpSpPr>
          <p:grpSpPr>
            <a:xfrm>
              <a:off x="7803763" y="4523748"/>
              <a:ext cx="4310743" cy="181400"/>
              <a:chOff x="7803763" y="4523748"/>
              <a:chExt cx="4310743" cy="181400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92133D2E-A0B5-4E9A-B82C-64D8AF201C53}"/>
                  </a:ext>
                </a:extLst>
              </p:cNvPr>
              <p:cNvGrpSpPr/>
              <p:nvPr/>
            </p:nvGrpSpPr>
            <p:grpSpPr>
              <a:xfrm flipH="1">
                <a:off x="8298296" y="4523748"/>
                <a:ext cx="3816210" cy="181400"/>
                <a:chOff x="77494" y="1451264"/>
                <a:chExt cx="3821561" cy="183271"/>
              </a:xfrm>
            </p:grpSpPr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4590C515-9BC6-4C6B-BB7E-096839D46A6E}"/>
                    </a:ext>
                  </a:extLst>
                </p:cNvPr>
                <p:cNvSpPr/>
                <p:nvPr/>
              </p:nvSpPr>
              <p:spPr>
                <a:xfrm>
                  <a:off x="2831015" y="1453170"/>
                  <a:ext cx="1068040" cy="1813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Digital (I2C)</a:t>
                  </a:r>
                  <a:endParaRPr lang="en-SG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A1163E14-17CA-4817-ACF4-4E799549738C}"/>
                    </a:ext>
                  </a:extLst>
                </p:cNvPr>
                <p:cNvSpPr/>
                <p:nvPr/>
              </p:nvSpPr>
              <p:spPr>
                <a:xfrm>
                  <a:off x="77494" y="1451264"/>
                  <a:ext cx="2325695" cy="1813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OLED Display SCL</a:t>
                  </a:r>
                  <a:endParaRPr lang="en-SG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57E39CFB-42C1-4172-97F1-55AF36A913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03763" y="4615197"/>
                <a:ext cx="494667" cy="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719F5779-4196-43A0-A71B-1FE7B48BC6C3}"/>
                </a:ext>
              </a:extLst>
            </p:cNvPr>
            <p:cNvCxnSpPr>
              <a:cxnSpLocks/>
            </p:cNvCxnSpPr>
            <p:nvPr/>
          </p:nvCxnSpPr>
          <p:spPr>
            <a:xfrm>
              <a:off x="9387955" y="4614448"/>
              <a:ext cx="404114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F1F7E585-6B56-44EC-B2D0-2F6FE64270EB}"/>
              </a:ext>
            </a:extLst>
          </p:cNvPr>
          <p:cNvSpPr txBox="1"/>
          <p:nvPr/>
        </p:nvSpPr>
        <p:spPr>
          <a:xfrm>
            <a:off x="77491" y="6191250"/>
            <a:ext cx="3089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*Power Requirements for peripherals supplied via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Keyestudio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 32 shield</a:t>
            </a:r>
            <a:endParaRPr lang="en-SG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29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87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VOON ZHI KAI TRISTAN</dc:creator>
  <cp:lastModifiedBy>VOON ZHI KAI TRISTAN</cp:lastModifiedBy>
  <cp:revision>5</cp:revision>
  <dcterms:created xsi:type="dcterms:W3CDTF">2019-12-14T14:08:48Z</dcterms:created>
  <dcterms:modified xsi:type="dcterms:W3CDTF">2020-02-18T01:59:43Z</dcterms:modified>
</cp:coreProperties>
</file>