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6B9A-3543-408D-894D-A5D0F50C8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DDCA-55CA-41BB-8564-849EC2EBE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BD9C-42C2-490E-90D5-BEEC7759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DCAE-3DBE-4201-94E4-37AD3D93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D965-E7C5-4F63-8485-4E48CD6D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44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A7C9-07E2-487D-BA53-E5933B8D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E6C3E-F8A6-4348-A28E-E7C0EB21E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63A9-E028-41CE-AB69-2F575F41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4B44-874C-4485-8EB3-DDB54768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66CD8-781B-47FF-905C-6F857E40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46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91E86-FE12-417C-8519-F31EABFF0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19D61-98CC-4EC2-9069-767BA7E1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457F-972A-44DE-9BFC-0997AF70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EFBA-38A9-42D9-B388-7355D226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05F9-1156-4D03-B89B-BC8FEA85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9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8B7E-1EDF-490E-B1C4-948FB0AD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16A2-69C7-4EDA-A2F8-BEA50592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ADEE-C729-448B-931C-3E57CF4C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4EBA-B15A-402A-9B86-0C7D72BB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4408-827B-4348-A5D3-BF34E4C0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A2B1-5EEB-4034-AE5F-07174C30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649DD-542B-414F-AE0F-966943F6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ABB9-29AE-4F19-ACB6-242584CC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BC6B-6878-4B98-86E7-DD400CFD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56F66-30F0-4F48-A772-198B1788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81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2EEE-7F0A-4B94-BC3A-86394F93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EA73-6096-4CA5-939B-D9C8A694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F57A-0184-426E-86FB-7306227D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6898D-AB95-424E-B02F-D6BC52FD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6AE50-1FB5-4CDE-9631-1F5EE59B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1FE20-EF5E-40AE-A71A-BEE83E0D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77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FFE8-FEF9-4179-92F4-AA872A7E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D1EA-73F6-40EA-89A2-F9EAE3816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B80F2-5475-43C4-961C-0764640C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B8F00-D73A-4549-8B09-8DBCED9BB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B9666-800B-4C34-AC26-CDAE9C515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105E5-3826-4C1F-A395-2D1B7700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676B5-4E90-447D-B009-BC05DB0A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C6E29-F420-4D09-8935-2C0CB84A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80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0C16-7122-4829-9E2A-EA193000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419F7-41C4-41CE-B9B7-176397C9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934AE-C68D-4951-BA1F-623FF16F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79B34-5408-4431-8560-92DF279D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38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599B6-808B-4769-9124-253767AE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915A6-AA02-4754-9A14-EC05ECFB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106BB-F173-41C3-B20F-32D461C6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4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CABC-6C3F-49ED-A544-6F80163E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ED2F-6295-4629-84D7-F8689B32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BC08C-4F86-40F4-AEED-AE6769EA0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089AE-96BA-49B1-B61B-7FB42B6A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6C4C-1C31-43D1-BF60-38E9A19A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F556-0C5A-48DE-A0E5-766E2628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20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1E43-C4D2-4093-BC26-3E83213D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AB92E-CA05-4BE4-92CD-7327E0591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D646C-0846-4ABE-AB71-8459BF34C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97035-BB7D-4BB8-A54B-4924356D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623AA-B7A9-487D-A761-E4103476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5CEFC-9A8A-4B45-B427-913BB0E9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08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FADD9-3FA6-48E1-BDDF-DBB6DB2D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4556A-25F2-40C2-A808-B90389695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38D-7503-4598-A711-82D808CBD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784-9A62-4320-BA03-04A6CBB8A4A5}" type="datetimeFigureOut">
              <a:rPr lang="en-SG" smtClean="0"/>
              <a:t>14/12/2019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CF17-F696-402E-A95F-D1DBA23F1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9C8C-BC69-432B-8609-24D124B14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13AB-2031-4E16-AED5-01A84B9047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26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5403DB6-41BA-4705-9015-2D6B76252F3E}"/>
              </a:ext>
            </a:extLst>
          </p:cNvPr>
          <p:cNvGrpSpPr/>
          <p:nvPr/>
        </p:nvGrpSpPr>
        <p:grpSpPr>
          <a:xfrm>
            <a:off x="790575" y="0"/>
            <a:ext cx="11191877" cy="6858000"/>
            <a:chOff x="790575" y="0"/>
            <a:chExt cx="11191877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962A73-2446-4174-8807-9E887C182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0"/>
              <a:ext cx="10287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05AA55-8EDD-48F1-B581-248E33B2C7C3}"/>
                </a:ext>
              </a:extLst>
            </p:cNvPr>
            <p:cNvSpPr/>
            <p:nvPr/>
          </p:nvSpPr>
          <p:spPr>
            <a:xfrm>
              <a:off x="790575" y="1476375"/>
              <a:ext cx="3590925" cy="4714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751A9F-A00C-4A1E-84CB-C21F6E818C87}"/>
                </a:ext>
              </a:extLst>
            </p:cNvPr>
            <p:cNvSpPr/>
            <p:nvPr/>
          </p:nvSpPr>
          <p:spPr>
            <a:xfrm>
              <a:off x="7743825" y="1071562"/>
              <a:ext cx="4171950" cy="1585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C83B62-2F17-4D0C-BD81-8D25B47FAB1B}"/>
                </a:ext>
              </a:extLst>
            </p:cNvPr>
            <p:cNvSpPr/>
            <p:nvPr/>
          </p:nvSpPr>
          <p:spPr>
            <a:xfrm>
              <a:off x="7776210" y="2892027"/>
              <a:ext cx="4206242" cy="3606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E87CA1F-C829-4B8B-8113-1FA182A4B6A2}"/>
              </a:ext>
            </a:extLst>
          </p:cNvPr>
          <p:cNvSpPr/>
          <p:nvPr/>
        </p:nvSpPr>
        <p:spPr>
          <a:xfrm>
            <a:off x="3093720" y="2386012"/>
            <a:ext cx="819150" cy="1847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In</a:t>
            </a:r>
            <a:endParaRPr lang="en-SG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4CC35F-CEF9-4285-AF66-164CB0F100C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12870" y="2478405"/>
            <a:ext cx="49466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34ED4D8-42CC-4E9E-9D00-D42544EC963B}"/>
              </a:ext>
            </a:extLst>
          </p:cNvPr>
          <p:cNvSpPr/>
          <p:nvPr/>
        </p:nvSpPr>
        <p:spPr>
          <a:xfrm>
            <a:off x="91440" y="2384106"/>
            <a:ext cx="2621280" cy="1847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Ultrasonic Sensor MS515 N°1</a:t>
            </a:r>
            <a:endParaRPr lang="en-SG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110BB7-0E26-43B5-BABF-DB2A790592FD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712720" y="2476499"/>
            <a:ext cx="381000" cy="19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9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VOON ZHI KAI TRISTAN</dc:creator>
  <cp:lastModifiedBy>VOON ZHI KAI TRISTAN</cp:lastModifiedBy>
  <cp:revision>1</cp:revision>
  <dcterms:created xsi:type="dcterms:W3CDTF">2019-12-14T14:08:48Z</dcterms:created>
  <dcterms:modified xsi:type="dcterms:W3CDTF">2019-12-14T14:17:46Z</dcterms:modified>
</cp:coreProperties>
</file>