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26599-6B92-A12B-71B1-627EFE075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5400" b="1" dirty="0">
                <a:solidFill>
                  <a:srgbClr val="000000"/>
                </a:solidFill>
              </a:rPr>
              <a:t>柯基的介紹網站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1C38FF-9E81-2EA8-DEA6-0B8866323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sz="1800" b="1" dirty="0">
              <a:solidFill>
                <a:srgbClr val="000000"/>
              </a:solidFill>
            </a:endParaRPr>
          </a:p>
          <a:p>
            <a:endParaRPr lang="en-US" altLang="zh-TW" b="1" dirty="0">
              <a:solidFill>
                <a:srgbClr val="000000"/>
              </a:solidFill>
            </a:endParaRPr>
          </a:p>
          <a:p>
            <a:r>
              <a:rPr lang="zh-TW" altLang="en-US" sz="1800" b="1" dirty="0">
                <a:solidFill>
                  <a:srgbClr val="000000"/>
                </a:solidFill>
              </a:rPr>
              <a:t>報告人</a:t>
            </a:r>
            <a:r>
              <a:rPr lang="en-US" altLang="zh-TW" sz="1800" b="1" dirty="0">
                <a:solidFill>
                  <a:srgbClr val="000000"/>
                </a:solidFill>
              </a:rPr>
              <a:t>:</a:t>
            </a:r>
            <a:r>
              <a:rPr lang="zh-TW" altLang="en-US" sz="1800" b="1" dirty="0">
                <a:solidFill>
                  <a:srgbClr val="000000"/>
                </a:solidFill>
              </a:rPr>
              <a:t>姜致廷</a:t>
            </a:r>
            <a:endParaRPr lang="zh-TW" altLang="en-US" sz="2000" b="1" dirty="0">
              <a:solidFill>
                <a:srgbClr val="000000"/>
              </a:solidFill>
            </a:endParaRP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15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導覽列功能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網站的導覽列包括四個主要部分：營養堅持、使用經驗、商品介紹，以及聯絡合作，方便用戶快速找到所需資訊。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區塊展示與滾動動畫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每個區塊都有不同的背景色，並且加入滾動動畫，當用戶瀏覽到不同區塊時，自動展示相關內容，提升使用者體驗。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圖片瀏覽與放大功能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網站中的圖片支持滑動瀏覽，用戶可以左右滑動查看不同圖片。點擊圖片後可放大查看，並且提供模態框展示，增強視覺效果。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回到頂部按鈕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當用戶向下滾動超過</a:t>
            </a:r>
            <a:r>
              <a:rPr lang="en-US" altLang="zh-TW" sz="2400" dirty="0"/>
              <a:t>200px</a:t>
            </a:r>
            <a:r>
              <a:rPr lang="zh-TW" altLang="en-US" sz="2400" dirty="0"/>
              <a:t>後，頁面右下角會出現“回到頂部”按鈕，點擊後自動回到頁面頂部，提供便利的導航體驗。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148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多面向</vt:lpstr>
      <vt:lpstr>柯基的介紹網站</vt:lpstr>
      <vt:lpstr>導覽列功能</vt:lpstr>
      <vt:lpstr>區塊展示與滾動動畫</vt:lpstr>
      <vt:lpstr>圖片瀏覽與放大功能</vt:lpstr>
      <vt:lpstr>回到頂部按鈕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柯基的介紹網站</dc:title>
  <dc:creator>Tristan</dc:creator>
  <cp:lastModifiedBy>Tristan</cp:lastModifiedBy>
  <cp:revision>2</cp:revision>
  <dcterms:created xsi:type="dcterms:W3CDTF">2024-10-04T01:33:27Z</dcterms:created>
  <dcterms:modified xsi:type="dcterms:W3CDTF">2024-10-04T01:39:35Z</dcterms:modified>
</cp:coreProperties>
</file>