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125" y="-109225"/>
            <a:ext cx="6793875" cy="52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