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7" roundtripDataSignature="AMtx7mhMxi/Cgcb2vAGLHHW0K1HmXsCF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883605" y="1600576"/>
            <a:ext cx="3922444" cy="2451491"/>
            <a:chOff x="0" y="-47625"/>
            <a:chExt cx="1033072" cy="645660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1033072" cy="598035"/>
            </a:xfrm>
            <a:custGeom>
              <a:rect b="b" l="l" r="r" t="t"/>
              <a:pathLst>
                <a:path extrusionOk="0" h="598035" w="1033072">
                  <a:moveTo>
                    <a:pt x="100661" y="0"/>
                  </a:moveTo>
                  <a:lnTo>
                    <a:pt x="932410" y="0"/>
                  </a:lnTo>
                  <a:cubicBezTo>
                    <a:pt x="959107" y="0"/>
                    <a:pt x="984711" y="10605"/>
                    <a:pt x="1003589" y="29483"/>
                  </a:cubicBezTo>
                  <a:cubicBezTo>
                    <a:pt x="1022466" y="48361"/>
                    <a:pt x="1033072" y="73964"/>
                    <a:pt x="1033072" y="100661"/>
                  </a:cubicBezTo>
                  <a:lnTo>
                    <a:pt x="1033072" y="497374"/>
                  </a:lnTo>
                  <a:cubicBezTo>
                    <a:pt x="1033072" y="524071"/>
                    <a:pt x="1022466" y="549675"/>
                    <a:pt x="1003589" y="568552"/>
                  </a:cubicBezTo>
                  <a:cubicBezTo>
                    <a:pt x="984711" y="587430"/>
                    <a:pt x="959107" y="598035"/>
                    <a:pt x="932410" y="598035"/>
                  </a:cubicBezTo>
                  <a:lnTo>
                    <a:pt x="100661" y="598035"/>
                  </a:lnTo>
                  <a:cubicBezTo>
                    <a:pt x="73964" y="598035"/>
                    <a:pt x="48361" y="587430"/>
                    <a:pt x="29483" y="568552"/>
                  </a:cubicBezTo>
                  <a:cubicBezTo>
                    <a:pt x="10605" y="549675"/>
                    <a:pt x="0" y="524071"/>
                    <a:pt x="0" y="497374"/>
                  </a:cubicBezTo>
                  <a:lnTo>
                    <a:pt x="0" y="100661"/>
                  </a:lnTo>
                  <a:cubicBezTo>
                    <a:pt x="0" y="73964"/>
                    <a:pt x="10605" y="48361"/>
                    <a:pt x="29483" y="29483"/>
                  </a:cubicBezTo>
                  <a:cubicBezTo>
                    <a:pt x="48361" y="10605"/>
                    <a:pt x="73964" y="0"/>
                    <a:pt x="100661" y="0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0" y="-47625"/>
              <a:ext cx="1033072" cy="645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Number of AI Risks Identified</a:t>
              </a:r>
              <a:endParaRPr/>
            </a:p>
            <a:p>
              <a:pPr indent="0" lvl="0" marL="0" marR="0" rtl="0" algn="ctr">
                <a:lnSpc>
                  <a:spcPct val="14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3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56</a:t>
              </a:r>
              <a:endParaRPr/>
            </a:p>
          </p:txBody>
        </p:sp>
      </p:grpSp>
      <p:grpSp>
        <p:nvGrpSpPr>
          <p:cNvPr id="87" name="Google Shape;87;p1"/>
          <p:cNvGrpSpPr/>
          <p:nvPr/>
        </p:nvGrpSpPr>
        <p:grpSpPr>
          <a:xfrm>
            <a:off x="5092273" y="1600576"/>
            <a:ext cx="3922444" cy="2451491"/>
            <a:chOff x="0" y="-47625"/>
            <a:chExt cx="1033072" cy="645660"/>
          </a:xfrm>
        </p:grpSpPr>
        <p:sp>
          <p:nvSpPr>
            <p:cNvPr id="88" name="Google Shape;88;p1"/>
            <p:cNvSpPr/>
            <p:nvPr/>
          </p:nvSpPr>
          <p:spPr>
            <a:xfrm>
              <a:off x="0" y="0"/>
              <a:ext cx="1033072" cy="598035"/>
            </a:xfrm>
            <a:custGeom>
              <a:rect b="b" l="l" r="r" t="t"/>
              <a:pathLst>
                <a:path extrusionOk="0" h="598035" w="1033072">
                  <a:moveTo>
                    <a:pt x="100661" y="0"/>
                  </a:moveTo>
                  <a:lnTo>
                    <a:pt x="932410" y="0"/>
                  </a:lnTo>
                  <a:cubicBezTo>
                    <a:pt x="959107" y="0"/>
                    <a:pt x="984711" y="10605"/>
                    <a:pt x="1003589" y="29483"/>
                  </a:cubicBezTo>
                  <a:cubicBezTo>
                    <a:pt x="1022466" y="48361"/>
                    <a:pt x="1033072" y="73964"/>
                    <a:pt x="1033072" y="100661"/>
                  </a:cubicBezTo>
                  <a:lnTo>
                    <a:pt x="1033072" y="497374"/>
                  </a:lnTo>
                  <a:cubicBezTo>
                    <a:pt x="1033072" y="524071"/>
                    <a:pt x="1022466" y="549675"/>
                    <a:pt x="1003589" y="568552"/>
                  </a:cubicBezTo>
                  <a:cubicBezTo>
                    <a:pt x="984711" y="587430"/>
                    <a:pt x="959107" y="598035"/>
                    <a:pt x="932410" y="598035"/>
                  </a:cubicBezTo>
                  <a:lnTo>
                    <a:pt x="100661" y="598035"/>
                  </a:lnTo>
                  <a:cubicBezTo>
                    <a:pt x="73964" y="598035"/>
                    <a:pt x="48361" y="587430"/>
                    <a:pt x="29483" y="568552"/>
                  </a:cubicBezTo>
                  <a:cubicBezTo>
                    <a:pt x="10605" y="549675"/>
                    <a:pt x="0" y="524071"/>
                    <a:pt x="0" y="497374"/>
                  </a:cubicBezTo>
                  <a:lnTo>
                    <a:pt x="0" y="100661"/>
                  </a:lnTo>
                  <a:cubicBezTo>
                    <a:pt x="0" y="73964"/>
                    <a:pt x="10605" y="48361"/>
                    <a:pt x="29483" y="29483"/>
                  </a:cubicBezTo>
                  <a:cubicBezTo>
                    <a:pt x="48361" y="10605"/>
                    <a:pt x="73964" y="0"/>
                    <a:pt x="100661" y="0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0" y="-47625"/>
              <a:ext cx="1033072" cy="645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% Mitigated Risks</a:t>
              </a:r>
              <a:endParaRPr/>
            </a:p>
            <a:p>
              <a:pPr indent="0" lvl="0" marL="0" marR="0" rtl="0" algn="ctr">
                <a:lnSpc>
                  <a:spcPct val="14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5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72%</a:t>
              </a:r>
              <a:endParaRPr/>
            </a:p>
          </p:txBody>
        </p:sp>
      </p:grpSp>
      <p:grpSp>
        <p:nvGrpSpPr>
          <p:cNvPr id="90" name="Google Shape;90;p1"/>
          <p:cNvGrpSpPr/>
          <p:nvPr/>
        </p:nvGrpSpPr>
        <p:grpSpPr>
          <a:xfrm>
            <a:off x="13508661" y="1636741"/>
            <a:ext cx="3922444" cy="3756801"/>
            <a:chOff x="0" y="-38100"/>
            <a:chExt cx="1033072" cy="989446"/>
          </a:xfrm>
        </p:grpSpPr>
        <p:sp>
          <p:nvSpPr>
            <p:cNvPr id="91" name="Google Shape;91;p1"/>
            <p:cNvSpPr/>
            <p:nvPr/>
          </p:nvSpPr>
          <p:spPr>
            <a:xfrm>
              <a:off x="0" y="0"/>
              <a:ext cx="1033072" cy="951346"/>
            </a:xfrm>
            <a:custGeom>
              <a:rect b="b" l="l" r="r" t="t"/>
              <a:pathLst>
                <a:path extrusionOk="0" h="951346" w="1033072">
                  <a:moveTo>
                    <a:pt x="100661" y="0"/>
                  </a:moveTo>
                  <a:lnTo>
                    <a:pt x="932410" y="0"/>
                  </a:lnTo>
                  <a:cubicBezTo>
                    <a:pt x="959107" y="0"/>
                    <a:pt x="984711" y="10605"/>
                    <a:pt x="1003589" y="29483"/>
                  </a:cubicBezTo>
                  <a:cubicBezTo>
                    <a:pt x="1022466" y="48361"/>
                    <a:pt x="1033072" y="73964"/>
                    <a:pt x="1033072" y="100661"/>
                  </a:cubicBezTo>
                  <a:lnTo>
                    <a:pt x="1033072" y="850684"/>
                  </a:lnTo>
                  <a:cubicBezTo>
                    <a:pt x="1033072" y="877381"/>
                    <a:pt x="1022466" y="902985"/>
                    <a:pt x="1003589" y="921863"/>
                  </a:cubicBezTo>
                  <a:cubicBezTo>
                    <a:pt x="984711" y="940740"/>
                    <a:pt x="959107" y="951346"/>
                    <a:pt x="932410" y="951346"/>
                  </a:cubicBezTo>
                  <a:lnTo>
                    <a:pt x="100661" y="951346"/>
                  </a:lnTo>
                  <a:cubicBezTo>
                    <a:pt x="73964" y="951346"/>
                    <a:pt x="48361" y="940740"/>
                    <a:pt x="29483" y="921863"/>
                  </a:cubicBezTo>
                  <a:cubicBezTo>
                    <a:pt x="10605" y="902985"/>
                    <a:pt x="0" y="877381"/>
                    <a:pt x="0" y="850684"/>
                  </a:cubicBezTo>
                  <a:lnTo>
                    <a:pt x="0" y="100661"/>
                  </a:lnTo>
                  <a:cubicBezTo>
                    <a:pt x="0" y="73964"/>
                    <a:pt x="10605" y="48361"/>
                    <a:pt x="29483" y="29483"/>
                  </a:cubicBezTo>
                  <a:cubicBezTo>
                    <a:pt x="48361" y="10605"/>
                    <a:pt x="73964" y="0"/>
                    <a:pt x="100661" y="0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0" y="-38100"/>
              <a:ext cx="1033072" cy="989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"/>
          <p:cNvGrpSpPr/>
          <p:nvPr/>
        </p:nvGrpSpPr>
        <p:grpSpPr>
          <a:xfrm>
            <a:off x="13465505" y="5431791"/>
            <a:ext cx="4167135" cy="4369128"/>
            <a:chOff x="0" y="-47625"/>
            <a:chExt cx="1097517" cy="1150717"/>
          </a:xfrm>
        </p:grpSpPr>
        <p:sp>
          <p:nvSpPr>
            <p:cNvPr id="94" name="Google Shape;94;p1"/>
            <p:cNvSpPr/>
            <p:nvPr/>
          </p:nvSpPr>
          <p:spPr>
            <a:xfrm>
              <a:off x="0" y="0"/>
              <a:ext cx="1097517" cy="1103092"/>
            </a:xfrm>
            <a:custGeom>
              <a:rect b="b" l="l" r="r" t="t"/>
              <a:pathLst>
                <a:path extrusionOk="0" h="1103092" w="1097517">
                  <a:moveTo>
                    <a:pt x="94750" y="0"/>
                  </a:moveTo>
                  <a:lnTo>
                    <a:pt x="1002767" y="0"/>
                  </a:lnTo>
                  <a:cubicBezTo>
                    <a:pt x="1055096" y="0"/>
                    <a:pt x="1097517" y="42421"/>
                    <a:pt x="1097517" y="94750"/>
                  </a:cubicBezTo>
                  <a:lnTo>
                    <a:pt x="1097517" y="1008341"/>
                  </a:lnTo>
                  <a:cubicBezTo>
                    <a:pt x="1097517" y="1060671"/>
                    <a:pt x="1055096" y="1103092"/>
                    <a:pt x="1002767" y="1103092"/>
                  </a:cubicBezTo>
                  <a:lnTo>
                    <a:pt x="94750" y="1103092"/>
                  </a:lnTo>
                  <a:cubicBezTo>
                    <a:pt x="42421" y="1103092"/>
                    <a:pt x="0" y="1060671"/>
                    <a:pt x="0" y="1008341"/>
                  </a:cubicBezTo>
                  <a:lnTo>
                    <a:pt x="0" y="94750"/>
                  </a:lnTo>
                  <a:cubicBezTo>
                    <a:pt x="0" y="42421"/>
                    <a:pt x="42421" y="0"/>
                    <a:pt x="94750" y="0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0" y="-47625"/>
              <a:ext cx="1097517" cy="11507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00579" y="5965202"/>
            <a:ext cx="4896989" cy="4300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"/>
          <p:cNvGrpSpPr/>
          <p:nvPr/>
        </p:nvGrpSpPr>
        <p:grpSpPr>
          <a:xfrm>
            <a:off x="883842" y="4376024"/>
            <a:ext cx="12339306" cy="5482045"/>
            <a:chOff x="0" y="-38100"/>
            <a:chExt cx="3249858" cy="1443831"/>
          </a:xfrm>
        </p:grpSpPr>
        <p:sp>
          <p:nvSpPr>
            <p:cNvPr id="98" name="Google Shape;98;p1"/>
            <p:cNvSpPr/>
            <p:nvPr/>
          </p:nvSpPr>
          <p:spPr>
            <a:xfrm>
              <a:off x="0" y="0"/>
              <a:ext cx="3249858" cy="1405731"/>
            </a:xfrm>
            <a:custGeom>
              <a:rect b="b" l="l" r="r" t="t"/>
              <a:pathLst>
                <a:path extrusionOk="0" h="1405731" w="3249858">
                  <a:moveTo>
                    <a:pt x="31998" y="0"/>
                  </a:moveTo>
                  <a:lnTo>
                    <a:pt x="3217860" y="0"/>
                  </a:lnTo>
                  <a:cubicBezTo>
                    <a:pt x="3226346" y="0"/>
                    <a:pt x="3234486" y="3371"/>
                    <a:pt x="3240486" y="9372"/>
                  </a:cubicBezTo>
                  <a:cubicBezTo>
                    <a:pt x="3246487" y="15373"/>
                    <a:pt x="3249858" y="23512"/>
                    <a:pt x="3249858" y="31998"/>
                  </a:cubicBezTo>
                  <a:lnTo>
                    <a:pt x="3249858" y="1373732"/>
                  </a:lnTo>
                  <a:cubicBezTo>
                    <a:pt x="3249858" y="1382219"/>
                    <a:pt x="3246487" y="1390358"/>
                    <a:pt x="3240486" y="1396359"/>
                  </a:cubicBezTo>
                  <a:cubicBezTo>
                    <a:pt x="3234486" y="1402360"/>
                    <a:pt x="3226346" y="1405731"/>
                    <a:pt x="3217860" y="1405731"/>
                  </a:cubicBezTo>
                  <a:lnTo>
                    <a:pt x="31998" y="1405731"/>
                  </a:lnTo>
                  <a:cubicBezTo>
                    <a:pt x="23512" y="1405731"/>
                    <a:pt x="15373" y="1402360"/>
                    <a:pt x="9372" y="1396359"/>
                  </a:cubicBezTo>
                  <a:cubicBezTo>
                    <a:pt x="3371" y="1390358"/>
                    <a:pt x="0" y="1382219"/>
                    <a:pt x="0" y="1373732"/>
                  </a:cubicBezTo>
                  <a:lnTo>
                    <a:pt x="0" y="31998"/>
                  </a:lnTo>
                  <a:cubicBezTo>
                    <a:pt x="0" y="23512"/>
                    <a:pt x="3371" y="15373"/>
                    <a:pt x="9372" y="9372"/>
                  </a:cubicBezTo>
                  <a:cubicBezTo>
                    <a:pt x="15373" y="3371"/>
                    <a:pt x="23512" y="0"/>
                    <a:pt x="31998" y="0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"/>
            <p:cNvSpPr txBox="1"/>
            <p:nvPr/>
          </p:nvSpPr>
          <p:spPr>
            <a:xfrm>
              <a:off x="0" y="-38100"/>
              <a:ext cx="3249858" cy="1443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1"/>
          <p:cNvGrpSpPr/>
          <p:nvPr/>
        </p:nvGrpSpPr>
        <p:grpSpPr>
          <a:xfrm>
            <a:off x="9300467" y="1600576"/>
            <a:ext cx="3922444" cy="2451491"/>
            <a:chOff x="0" y="-47625"/>
            <a:chExt cx="1033072" cy="645660"/>
          </a:xfrm>
        </p:grpSpPr>
        <p:sp>
          <p:nvSpPr>
            <p:cNvPr id="101" name="Google Shape;101;p1"/>
            <p:cNvSpPr/>
            <p:nvPr/>
          </p:nvSpPr>
          <p:spPr>
            <a:xfrm>
              <a:off x="0" y="0"/>
              <a:ext cx="1033072" cy="598035"/>
            </a:xfrm>
            <a:custGeom>
              <a:rect b="b" l="l" r="r" t="t"/>
              <a:pathLst>
                <a:path extrusionOk="0" h="598035" w="1033072">
                  <a:moveTo>
                    <a:pt x="100661" y="0"/>
                  </a:moveTo>
                  <a:lnTo>
                    <a:pt x="932410" y="0"/>
                  </a:lnTo>
                  <a:cubicBezTo>
                    <a:pt x="959107" y="0"/>
                    <a:pt x="984711" y="10605"/>
                    <a:pt x="1003589" y="29483"/>
                  </a:cubicBezTo>
                  <a:cubicBezTo>
                    <a:pt x="1022466" y="48361"/>
                    <a:pt x="1033072" y="73964"/>
                    <a:pt x="1033072" y="100661"/>
                  </a:cubicBezTo>
                  <a:lnTo>
                    <a:pt x="1033072" y="497374"/>
                  </a:lnTo>
                  <a:cubicBezTo>
                    <a:pt x="1033072" y="524071"/>
                    <a:pt x="1022466" y="549675"/>
                    <a:pt x="1003589" y="568552"/>
                  </a:cubicBezTo>
                  <a:cubicBezTo>
                    <a:pt x="984711" y="587430"/>
                    <a:pt x="959107" y="598035"/>
                    <a:pt x="932410" y="598035"/>
                  </a:cubicBezTo>
                  <a:lnTo>
                    <a:pt x="100661" y="598035"/>
                  </a:lnTo>
                  <a:cubicBezTo>
                    <a:pt x="73964" y="598035"/>
                    <a:pt x="48361" y="587430"/>
                    <a:pt x="29483" y="568552"/>
                  </a:cubicBezTo>
                  <a:cubicBezTo>
                    <a:pt x="10605" y="549675"/>
                    <a:pt x="0" y="524071"/>
                    <a:pt x="0" y="497374"/>
                  </a:cubicBezTo>
                  <a:lnTo>
                    <a:pt x="0" y="100661"/>
                  </a:lnTo>
                  <a:cubicBezTo>
                    <a:pt x="0" y="73964"/>
                    <a:pt x="10605" y="48361"/>
                    <a:pt x="29483" y="29483"/>
                  </a:cubicBezTo>
                  <a:cubicBezTo>
                    <a:pt x="48361" y="10605"/>
                    <a:pt x="73964" y="0"/>
                    <a:pt x="100661" y="0"/>
                  </a:cubicBezTo>
                  <a:close/>
                </a:path>
              </a:pathLst>
            </a:custGeom>
            <a:solidFill>
              <a:srgbClr val="F9F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0" y="-47625"/>
              <a:ext cx="1033072" cy="645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% High Severity Risks</a:t>
              </a:r>
              <a:endParaRPr/>
            </a:p>
            <a:p>
              <a:pPr indent="0" lvl="0" marL="0" marR="0" rtl="0" algn="ctr">
                <a:lnSpc>
                  <a:spcPct val="14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59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16%</a:t>
              </a:r>
              <a:endParaRPr/>
            </a:p>
          </p:txBody>
        </p:sp>
      </p:grpSp>
      <p:sp>
        <p:nvSpPr>
          <p:cNvPr id="103" name="Google Shape;103;p1"/>
          <p:cNvSpPr/>
          <p:nvPr/>
        </p:nvSpPr>
        <p:spPr>
          <a:xfrm>
            <a:off x="13761809" y="2698741"/>
            <a:ext cx="437079" cy="435986"/>
          </a:xfrm>
          <a:custGeom>
            <a:rect b="b" l="l" r="r" t="t"/>
            <a:pathLst>
              <a:path extrusionOk="0" h="435986" w="437079">
                <a:moveTo>
                  <a:pt x="0" y="0"/>
                </a:moveTo>
                <a:lnTo>
                  <a:pt x="437079" y="0"/>
                </a:lnTo>
                <a:lnTo>
                  <a:pt x="437079" y="435986"/>
                </a:lnTo>
                <a:lnTo>
                  <a:pt x="0" y="435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4" name="Google Shape;104;p1"/>
          <p:cNvSpPr/>
          <p:nvPr/>
        </p:nvSpPr>
        <p:spPr>
          <a:xfrm>
            <a:off x="13817004" y="3407733"/>
            <a:ext cx="349418" cy="459761"/>
          </a:xfrm>
          <a:custGeom>
            <a:rect b="b" l="l" r="r" t="t"/>
            <a:pathLst>
              <a:path extrusionOk="0" h="459761" w="349418">
                <a:moveTo>
                  <a:pt x="0" y="0"/>
                </a:moveTo>
                <a:lnTo>
                  <a:pt x="349419" y="0"/>
                </a:lnTo>
                <a:lnTo>
                  <a:pt x="349419" y="459761"/>
                </a:lnTo>
                <a:lnTo>
                  <a:pt x="0" y="4597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1"/>
          <p:cNvSpPr/>
          <p:nvPr/>
        </p:nvSpPr>
        <p:spPr>
          <a:xfrm>
            <a:off x="13794900" y="4143719"/>
            <a:ext cx="404613" cy="345025"/>
          </a:xfrm>
          <a:custGeom>
            <a:rect b="b" l="l" r="r" t="t"/>
            <a:pathLst>
              <a:path extrusionOk="0" h="345025" w="404613">
                <a:moveTo>
                  <a:pt x="0" y="0"/>
                </a:moveTo>
                <a:lnTo>
                  <a:pt x="404613" y="0"/>
                </a:lnTo>
                <a:lnTo>
                  <a:pt x="404613" y="345024"/>
                </a:lnTo>
                <a:lnTo>
                  <a:pt x="0" y="3450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1"/>
          <p:cNvSpPr/>
          <p:nvPr/>
        </p:nvSpPr>
        <p:spPr>
          <a:xfrm>
            <a:off x="13827991" y="4840314"/>
            <a:ext cx="338432" cy="389562"/>
          </a:xfrm>
          <a:custGeom>
            <a:rect b="b" l="l" r="r" t="t"/>
            <a:pathLst>
              <a:path extrusionOk="0" h="389562" w="338432">
                <a:moveTo>
                  <a:pt x="0" y="0"/>
                </a:moveTo>
                <a:lnTo>
                  <a:pt x="338432" y="0"/>
                </a:lnTo>
                <a:lnTo>
                  <a:pt x="338432" y="389562"/>
                </a:lnTo>
                <a:lnTo>
                  <a:pt x="0" y="3895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7" name="Google Shape;107;p1"/>
          <p:cNvGrpSpPr/>
          <p:nvPr/>
        </p:nvGrpSpPr>
        <p:grpSpPr>
          <a:xfrm>
            <a:off x="3140503" y="5212716"/>
            <a:ext cx="1797224" cy="1008168"/>
            <a:chOff x="0" y="-47625"/>
            <a:chExt cx="473343" cy="265526"/>
          </a:xfrm>
        </p:grpSpPr>
        <p:sp>
          <p:nvSpPr>
            <p:cNvPr id="108" name="Google Shape;108;p1"/>
            <p:cNvSpPr/>
            <p:nvPr/>
          </p:nvSpPr>
          <p:spPr>
            <a:xfrm>
              <a:off x="0" y="0"/>
              <a:ext cx="473343" cy="217901"/>
            </a:xfrm>
            <a:custGeom>
              <a:rect b="b" l="l" r="r" t="t"/>
              <a:pathLst>
                <a:path extrusionOk="0" h="217901" w="473343">
                  <a:moveTo>
                    <a:pt x="0" y="0"/>
                  </a:moveTo>
                  <a:lnTo>
                    <a:pt x="473343" y="0"/>
                  </a:lnTo>
                  <a:lnTo>
                    <a:pt x="473343" y="217901"/>
                  </a:lnTo>
                  <a:lnTo>
                    <a:pt x="0" y="217901"/>
                  </a:lnTo>
                  <a:close/>
                </a:path>
              </a:pathLst>
            </a:custGeom>
            <a:solidFill>
              <a:srgbClr val="9DCD5A"/>
            </a:solidFill>
            <a:ln>
              <a:noFill/>
            </a:ln>
          </p:spPr>
        </p:sp>
        <p:sp>
          <p:nvSpPr>
            <p:cNvPr id="109" name="Google Shape;109;p1"/>
            <p:cNvSpPr txBox="1"/>
            <p:nvPr/>
          </p:nvSpPr>
          <p:spPr>
            <a:xfrm>
              <a:off x="0" y="-47625"/>
              <a:ext cx="473343" cy="265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1"/>
          <p:cNvGrpSpPr/>
          <p:nvPr/>
        </p:nvGrpSpPr>
        <p:grpSpPr>
          <a:xfrm>
            <a:off x="4937728" y="5212716"/>
            <a:ext cx="1797224" cy="1008168"/>
            <a:chOff x="0" y="-47625"/>
            <a:chExt cx="473343" cy="265526"/>
          </a:xfrm>
        </p:grpSpPr>
        <p:sp>
          <p:nvSpPr>
            <p:cNvPr id="111" name="Google Shape;111;p1"/>
            <p:cNvSpPr/>
            <p:nvPr/>
          </p:nvSpPr>
          <p:spPr>
            <a:xfrm>
              <a:off x="0" y="0"/>
              <a:ext cx="473343" cy="217901"/>
            </a:xfrm>
            <a:custGeom>
              <a:rect b="b" l="l" r="r" t="t"/>
              <a:pathLst>
                <a:path extrusionOk="0" h="217901" w="473343">
                  <a:moveTo>
                    <a:pt x="0" y="0"/>
                  </a:moveTo>
                  <a:lnTo>
                    <a:pt x="473343" y="0"/>
                  </a:lnTo>
                  <a:lnTo>
                    <a:pt x="473343" y="217901"/>
                  </a:lnTo>
                  <a:lnTo>
                    <a:pt x="0" y="217901"/>
                  </a:lnTo>
                  <a:close/>
                </a:path>
              </a:pathLst>
            </a:custGeom>
            <a:solidFill>
              <a:srgbClr val="D8FF3D"/>
            </a:solidFill>
            <a:ln>
              <a:noFill/>
            </a:ln>
          </p:spPr>
        </p:sp>
        <p:sp>
          <p:nvSpPr>
            <p:cNvPr id="112" name="Google Shape;112;p1"/>
            <p:cNvSpPr txBox="1"/>
            <p:nvPr/>
          </p:nvSpPr>
          <p:spPr>
            <a:xfrm>
              <a:off x="0" y="-47625"/>
              <a:ext cx="473343" cy="265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1"/>
          <p:cNvGrpSpPr/>
          <p:nvPr/>
        </p:nvGrpSpPr>
        <p:grpSpPr>
          <a:xfrm>
            <a:off x="6734952" y="5212716"/>
            <a:ext cx="1797224" cy="1008168"/>
            <a:chOff x="0" y="-47625"/>
            <a:chExt cx="473343" cy="265526"/>
          </a:xfrm>
        </p:grpSpPr>
        <p:sp>
          <p:nvSpPr>
            <p:cNvPr id="114" name="Google Shape;114;p1"/>
            <p:cNvSpPr/>
            <p:nvPr/>
          </p:nvSpPr>
          <p:spPr>
            <a:xfrm>
              <a:off x="0" y="0"/>
              <a:ext cx="473343" cy="217901"/>
            </a:xfrm>
            <a:custGeom>
              <a:rect b="b" l="l" r="r" t="t"/>
              <a:pathLst>
                <a:path extrusionOk="0" h="217901" w="473343">
                  <a:moveTo>
                    <a:pt x="0" y="0"/>
                  </a:moveTo>
                  <a:lnTo>
                    <a:pt x="473343" y="0"/>
                  </a:lnTo>
                  <a:lnTo>
                    <a:pt x="473343" y="217901"/>
                  </a:lnTo>
                  <a:lnTo>
                    <a:pt x="0" y="217901"/>
                  </a:lnTo>
                  <a:close/>
                </a:path>
              </a:pathLst>
            </a:custGeom>
            <a:solidFill>
              <a:srgbClr val="FF6D4D"/>
            </a:solidFill>
            <a:ln>
              <a:noFill/>
            </a:ln>
          </p:spPr>
        </p:sp>
        <p:sp>
          <p:nvSpPr>
            <p:cNvPr id="115" name="Google Shape;115;p1"/>
            <p:cNvSpPr txBox="1"/>
            <p:nvPr/>
          </p:nvSpPr>
          <p:spPr>
            <a:xfrm>
              <a:off x="0" y="-47625"/>
              <a:ext cx="473343" cy="265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1"/>
          <p:cNvGrpSpPr/>
          <p:nvPr/>
        </p:nvGrpSpPr>
        <p:grpSpPr>
          <a:xfrm>
            <a:off x="8532176" y="5212716"/>
            <a:ext cx="1797224" cy="1008168"/>
            <a:chOff x="0" y="-47625"/>
            <a:chExt cx="473343" cy="265526"/>
          </a:xfrm>
        </p:grpSpPr>
        <p:sp>
          <p:nvSpPr>
            <p:cNvPr id="117" name="Google Shape;117;p1"/>
            <p:cNvSpPr/>
            <p:nvPr/>
          </p:nvSpPr>
          <p:spPr>
            <a:xfrm>
              <a:off x="0" y="0"/>
              <a:ext cx="473343" cy="217901"/>
            </a:xfrm>
            <a:custGeom>
              <a:rect b="b" l="l" r="r" t="t"/>
              <a:pathLst>
                <a:path extrusionOk="0" h="217901" w="473343">
                  <a:moveTo>
                    <a:pt x="0" y="0"/>
                  </a:moveTo>
                  <a:lnTo>
                    <a:pt x="473343" y="0"/>
                  </a:lnTo>
                  <a:lnTo>
                    <a:pt x="473343" y="217901"/>
                  </a:lnTo>
                  <a:lnTo>
                    <a:pt x="0" y="217901"/>
                  </a:ln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</p:sp>
        <p:sp>
          <p:nvSpPr>
            <p:cNvPr id="118" name="Google Shape;118;p1"/>
            <p:cNvSpPr txBox="1"/>
            <p:nvPr/>
          </p:nvSpPr>
          <p:spPr>
            <a:xfrm>
              <a:off x="0" y="-47625"/>
              <a:ext cx="473343" cy="265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1"/>
          <p:cNvGrpSpPr/>
          <p:nvPr/>
        </p:nvGrpSpPr>
        <p:grpSpPr>
          <a:xfrm>
            <a:off x="10243554" y="5212716"/>
            <a:ext cx="1797224" cy="1008168"/>
            <a:chOff x="0" y="-47625"/>
            <a:chExt cx="473343" cy="265526"/>
          </a:xfrm>
        </p:grpSpPr>
        <p:sp>
          <p:nvSpPr>
            <p:cNvPr id="120" name="Google Shape;120;p1"/>
            <p:cNvSpPr/>
            <p:nvPr/>
          </p:nvSpPr>
          <p:spPr>
            <a:xfrm>
              <a:off x="0" y="0"/>
              <a:ext cx="473343" cy="217901"/>
            </a:xfrm>
            <a:custGeom>
              <a:rect b="b" l="l" r="r" t="t"/>
              <a:pathLst>
                <a:path extrusionOk="0" h="217901" w="473343">
                  <a:moveTo>
                    <a:pt x="0" y="0"/>
                  </a:moveTo>
                  <a:lnTo>
                    <a:pt x="473343" y="0"/>
                  </a:lnTo>
                  <a:lnTo>
                    <a:pt x="473343" y="217901"/>
                  </a:lnTo>
                  <a:lnTo>
                    <a:pt x="0" y="217901"/>
                  </a:ln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</p:sp>
        <p:sp>
          <p:nvSpPr>
            <p:cNvPr id="121" name="Google Shape;121;p1"/>
            <p:cNvSpPr txBox="1"/>
            <p:nvPr/>
          </p:nvSpPr>
          <p:spPr>
            <a:xfrm>
              <a:off x="0" y="-47625"/>
              <a:ext cx="473343" cy="265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1"/>
          <p:cNvGrpSpPr/>
          <p:nvPr/>
        </p:nvGrpSpPr>
        <p:grpSpPr>
          <a:xfrm>
            <a:off x="3140503" y="6040058"/>
            <a:ext cx="1797224" cy="1008168"/>
            <a:chOff x="0" y="-47625"/>
            <a:chExt cx="473343" cy="265526"/>
          </a:xfrm>
        </p:grpSpPr>
        <p:sp>
          <p:nvSpPr>
            <p:cNvPr id="123" name="Google Shape;123;p1"/>
            <p:cNvSpPr/>
            <p:nvPr/>
          </p:nvSpPr>
          <p:spPr>
            <a:xfrm>
              <a:off x="0" y="0"/>
              <a:ext cx="473343" cy="217901"/>
            </a:xfrm>
            <a:custGeom>
              <a:rect b="b" l="l" r="r" t="t"/>
              <a:pathLst>
                <a:path extrusionOk="0" h="217901" w="473343">
                  <a:moveTo>
                    <a:pt x="0" y="0"/>
                  </a:moveTo>
                  <a:lnTo>
                    <a:pt x="473343" y="0"/>
                  </a:lnTo>
                  <a:lnTo>
                    <a:pt x="473343" y="217901"/>
                  </a:lnTo>
                  <a:lnTo>
                    <a:pt x="0" y="217901"/>
                  </a:lnTo>
                  <a:close/>
                </a:path>
              </a:pathLst>
            </a:custGeom>
            <a:solidFill>
              <a:srgbClr val="9DCD5A"/>
            </a:solidFill>
            <a:ln>
              <a:noFill/>
            </a:ln>
          </p:spPr>
        </p:sp>
        <p:sp>
          <p:nvSpPr>
            <p:cNvPr id="124" name="Google Shape;124;p1"/>
            <p:cNvSpPr txBox="1"/>
            <p:nvPr/>
          </p:nvSpPr>
          <p:spPr>
            <a:xfrm>
              <a:off x="0" y="-47625"/>
              <a:ext cx="473343" cy="265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" name="Google Shape;125;p1"/>
          <p:cNvGrpSpPr/>
          <p:nvPr/>
        </p:nvGrpSpPr>
        <p:grpSpPr>
          <a:xfrm>
            <a:off x="4937728" y="6028809"/>
            <a:ext cx="1797224" cy="1008168"/>
            <a:chOff x="0" y="-47625"/>
            <a:chExt cx="473343" cy="265526"/>
          </a:xfrm>
        </p:grpSpPr>
        <p:sp>
          <p:nvSpPr>
            <p:cNvPr id="126" name="Google Shape;126;p1"/>
            <p:cNvSpPr/>
            <p:nvPr/>
          </p:nvSpPr>
          <p:spPr>
            <a:xfrm>
              <a:off x="0" y="0"/>
              <a:ext cx="473343" cy="217901"/>
            </a:xfrm>
            <a:custGeom>
              <a:rect b="b" l="l" r="r" t="t"/>
              <a:pathLst>
                <a:path extrusionOk="0" h="217901" w="473343">
                  <a:moveTo>
                    <a:pt x="0" y="0"/>
                  </a:moveTo>
                  <a:lnTo>
                    <a:pt x="473343" y="0"/>
                  </a:lnTo>
                  <a:lnTo>
                    <a:pt x="473343" y="217901"/>
                  </a:lnTo>
                  <a:lnTo>
                    <a:pt x="0" y="217901"/>
                  </a:lnTo>
                  <a:close/>
                </a:path>
              </a:pathLst>
            </a:custGeom>
            <a:solidFill>
              <a:srgbClr val="D8FF3D"/>
            </a:solidFill>
            <a:ln>
              <a:noFill/>
            </a:ln>
          </p:spPr>
        </p:sp>
        <p:sp>
          <p:nvSpPr>
            <p:cNvPr id="127" name="Google Shape;127;p1"/>
            <p:cNvSpPr txBox="1"/>
            <p:nvPr/>
          </p:nvSpPr>
          <p:spPr>
            <a:xfrm>
              <a:off x="0" y="-47625"/>
              <a:ext cx="473343" cy="265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1"/>
          <p:cNvGrpSpPr/>
          <p:nvPr/>
        </p:nvGrpSpPr>
        <p:grpSpPr>
          <a:xfrm>
            <a:off x="6734952" y="6028809"/>
            <a:ext cx="1797224" cy="1008168"/>
            <a:chOff x="0" y="-47625"/>
            <a:chExt cx="473343" cy="265526"/>
          </a:xfrm>
        </p:grpSpPr>
        <p:sp>
          <p:nvSpPr>
            <p:cNvPr id="129" name="Google Shape;129;p1"/>
            <p:cNvSpPr/>
            <p:nvPr/>
          </p:nvSpPr>
          <p:spPr>
            <a:xfrm>
              <a:off x="0" y="0"/>
              <a:ext cx="473343" cy="217901"/>
            </a:xfrm>
            <a:custGeom>
              <a:rect b="b" l="l" r="r" t="t"/>
              <a:pathLst>
                <a:path extrusionOk="0" h="217901" w="473343">
                  <a:moveTo>
                    <a:pt x="0" y="0"/>
                  </a:moveTo>
                  <a:lnTo>
                    <a:pt x="473343" y="0"/>
                  </a:lnTo>
                  <a:lnTo>
                    <a:pt x="473343" y="217901"/>
                  </a:lnTo>
                  <a:lnTo>
                    <a:pt x="0" y="217901"/>
                  </a:lnTo>
                  <a:close/>
                </a:path>
              </a:pathLst>
            </a:custGeom>
            <a:solidFill>
              <a:srgbClr val="FF6D4D"/>
            </a:solidFill>
            <a:ln>
              <a:noFill/>
            </a:ln>
          </p:spPr>
        </p:sp>
        <p:sp>
          <p:nvSpPr>
            <p:cNvPr id="130" name="Google Shape;130;p1"/>
            <p:cNvSpPr txBox="1"/>
            <p:nvPr/>
          </p:nvSpPr>
          <p:spPr>
            <a:xfrm>
              <a:off x="0" y="-47625"/>
              <a:ext cx="473343" cy="265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" name="Google Shape;131;p1"/>
          <p:cNvGrpSpPr/>
          <p:nvPr/>
        </p:nvGrpSpPr>
        <p:grpSpPr>
          <a:xfrm>
            <a:off x="8532176" y="6040058"/>
            <a:ext cx="1797224" cy="1008168"/>
            <a:chOff x="0" y="-47625"/>
            <a:chExt cx="473343" cy="265526"/>
          </a:xfrm>
        </p:grpSpPr>
        <p:sp>
          <p:nvSpPr>
            <p:cNvPr id="132" name="Google Shape;132;p1"/>
            <p:cNvSpPr/>
            <p:nvPr/>
          </p:nvSpPr>
          <p:spPr>
            <a:xfrm>
              <a:off x="0" y="0"/>
              <a:ext cx="473343" cy="217901"/>
            </a:xfrm>
            <a:custGeom>
              <a:rect b="b" l="l" r="r" t="t"/>
              <a:pathLst>
                <a:path extrusionOk="0" h="217901" w="473343">
                  <a:moveTo>
                    <a:pt x="0" y="0"/>
                  </a:moveTo>
                  <a:lnTo>
                    <a:pt x="473343" y="0"/>
                  </a:lnTo>
                  <a:lnTo>
                    <a:pt x="473343" y="217901"/>
                  </a:lnTo>
                  <a:lnTo>
                    <a:pt x="0" y="217901"/>
                  </a:lnTo>
                  <a:close/>
                </a:path>
              </a:pathLst>
            </a:custGeom>
            <a:solidFill>
              <a:srgbClr val="FF6D4D"/>
            </a:solidFill>
            <a:ln>
              <a:noFill/>
            </a:ln>
          </p:spPr>
        </p:sp>
        <p:sp>
          <p:nvSpPr>
            <p:cNvPr id="133" name="Google Shape;133;p1"/>
            <p:cNvSpPr txBox="1"/>
            <p:nvPr/>
          </p:nvSpPr>
          <p:spPr>
            <a:xfrm>
              <a:off x="0" y="-47625"/>
              <a:ext cx="473343" cy="265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1"/>
          <p:cNvGrpSpPr/>
          <p:nvPr/>
        </p:nvGrpSpPr>
        <p:grpSpPr>
          <a:xfrm>
            <a:off x="10243554" y="6040058"/>
            <a:ext cx="1797224" cy="1008168"/>
            <a:chOff x="0" y="-47625"/>
            <a:chExt cx="473343" cy="265526"/>
          </a:xfrm>
        </p:grpSpPr>
        <p:sp>
          <p:nvSpPr>
            <p:cNvPr id="135" name="Google Shape;135;p1"/>
            <p:cNvSpPr/>
            <p:nvPr/>
          </p:nvSpPr>
          <p:spPr>
            <a:xfrm>
              <a:off x="0" y="0"/>
              <a:ext cx="473343" cy="217901"/>
            </a:xfrm>
            <a:custGeom>
              <a:rect b="b" l="l" r="r" t="t"/>
              <a:pathLst>
                <a:path extrusionOk="0" h="217901" w="473343">
                  <a:moveTo>
                    <a:pt x="0" y="0"/>
                  </a:moveTo>
                  <a:lnTo>
                    <a:pt x="473343" y="0"/>
                  </a:lnTo>
                  <a:lnTo>
                    <a:pt x="473343" y="217901"/>
                  </a:lnTo>
                  <a:lnTo>
                    <a:pt x="0" y="217901"/>
                  </a:lnTo>
                  <a:close/>
                </a:path>
              </a:pathLst>
            </a:custGeom>
            <a:solidFill>
              <a:srgbClr val="FF3131"/>
            </a:solidFill>
            <a:ln>
              <a:noFill/>
            </a:ln>
          </p:spPr>
        </p:sp>
        <p:sp>
          <p:nvSpPr>
            <p:cNvPr id="136" name="Google Shape;136;p1"/>
            <p:cNvSpPr txBox="1"/>
            <p:nvPr/>
          </p:nvSpPr>
          <p:spPr>
            <a:xfrm>
              <a:off x="0" y="-47625"/>
              <a:ext cx="473343" cy="265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1"/>
          <p:cNvGrpSpPr/>
          <p:nvPr/>
        </p:nvGrpSpPr>
        <p:grpSpPr>
          <a:xfrm>
            <a:off x="3140503" y="6867400"/>
            <a:ext cx="1797224" cy="1008168"/>
            <a:chOff x="0" y="-47625"/>
            <a:chExt cx="473343" cy="265526"/>
          </a:xfrm>
        </p:grpSpPr>
        <p:sp>
          <p:nvSpPr>
            <p:cNvPr id="138" name="Google Shape;138;p1"/>
            <p:cNvSpPr/>
            <p:nvPr/>
          </p:nvSpPr>
          <p:spPr>
            <a:xfrm>
              <a:off x="0" y="0"/>
              <a:ext cx="473343" cy="217901"/>
            </a:xfrm>
            <a:custGeom>
              <a:rect b="b" l="l" r="r" t="t"/>
              <a:pathLst>
                <a:path extrusionOk="0" h="217901" w="473343">
                  <a:moveTo>
                    <a:pt x="0" y="0"/>
                  </a:moveTo>
                  <a:lnTo>
                    <a:pt x="473343" y="0"/>
                  </a:lnTo>
                  <a:lnTo>
                    <a:pt x="473343" y="217901"/>
                  </a:lnTo>
                  <a:lnTo>
                    <a:pt x="0" y="217901"/>
                  </a:lnTo>
                  <a:close/>
                </a:path>
              </a:pathLst>
            </a:custGeom>
            <a:solidFill>
              <a:srgbClr val="3E7D00"/>
            </a:solidFill>
            <a:ln>
              <a:noFill/>
            </a:ln>
          </p:spPr>
        </p:sp>
        <p:sp>
          <p:nvSpPr>
            <p:cNvPr id="139" name="Google Shape;139;p1"/>
            <p:cNvSpPr txBox="1"/>
            <p:nvPr/>
          </p:nvSpPr>
          <p:spPr>
            <a:xfrm>
              <a:off x="0" y="-47625"/>
              <a:ext cx="473343" cy="265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"/>
          <p:cNvGrpSpPr/>
          <p:nvPr/>
        </p:nvGrpSpPr>
        <p:grpSpPr>
          <a:xfrm>
            <a:off x="4937728" y="6856151"/>
            <a:ext cx="1797224" cy="1008168"/>
            <a:chOff x="0" y="-47625"/>
            <a:chExt cx="473343" cy="265526"/>
          </a:xfrm>
        </p:grpSpPr>
        <p:sp>
          <p:nvSpPr>
            <p:cNvPr id="141" name="Google Shape;141;p1"/>
            <p:cNvSpPr/>
            <p:nvPr/>
          </p:nvSpPr>
          <p:spPr>
            <a:xfrm>
              <a:off x="0" y="0"/>
              <a:ext cx="473343" cy="217901"/>
            </a:xfrm>
            <a:custGeom>
              <a:rect b="b" l="l" r="r" t="t"/>
              <a:pathLst>
                <a:path extrusionOk="0" h="217901" w="473343">
                  <a:moveTo>
                    <a:pt x="0" y="0"/>
                  </a:moveTo>
                  <a:lnTo>
                    <a:pt x="473343" y="0"/>
                  </a:lnTo>
                  <a:lnTo>
                    <a:pt x="473343" y="217901"/>
                  </a:lnTo>
                  <a:lnTo>
                    <a:pt x="0" y="217901"/>
                  </a:lnTo>
                  <a:close/>
                </a:path>
              </a:pathLst>
            </a:custGeom>
            <a:solidFill>
              <a:srgbClr val="D8FF3D"/>
            </a:solidFill>
            <a:ln>
              <a:noFill/>
            </a:ln>
          </p:spPr>
        </p:sp>
        <p:sp>
          <p:nvSpPr>
            <p:cNvPr id="142" name="Google Shape;142;p1"/>
            <p:cNvSpPr txBox="1"/>
            <p:nvPr/>
          </p:nvSpPr>
          <p:spPr>
            <a:xfrm>
              <a:off x="0" y="-47625"/>
              <a:ext cx="473343" cy="265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1"/>
          <p:cNvGrpSpPr/>
          <p:nvPr/>
        </p:nvGrpSpPr>
        <p:grpSpPr>
          <a:xfrm>
            <a:off x="6734952" y="6792533"/>
            <a:ext cx="1797224" cy="1008168"/>
            <a:chOff x="0" y="-47625"/>
            <a:chExt cx="473343" cy="265526"/>
          </a:xfrm>
        </p:grpSpPr>
        <p:sp>
          <p:nvSpPr>
            <p:cNvPr id="144" name="Google Shape;144;p1"/>
            <p:cNvSpPr/>
            <p:nvPr/>
          </p:nvSpPr>
          <p:spPr>
            <a:xfrm>
              <a:off x="0" y="0"/>
              <a:ext cx="473343" cy="217901"/>
            </a:xfrm>
            <a:custGeom>
              <a:rect b="b" l="l" r="r" t="t"/>
              <a:pathLst>
                <a:path extrusionOk="0" h="217901" w="473343">
                  <a:moveTo>
                    <a:pt x="0" y="0"/>
                  </a:moveTo>
                  <a:lnTo>
                    <a:pt x="473343" y="0"/>
                  </a:lnTo>
                  <a:lnTo>
                    <a:pt x="473343" y="217901"/>
                  </a:lnTo>
                  <a:lnTo>
                    <a:pt x="0" y="217901"/>
                  </a:lnTo>
                  <a:close/>
                </a:path>
              </a:pathLst>
            </a:custGeom>
            <a:solidFill>
              <a:srgbClr val="D8FF3D"/>
            </a:solidFill>
            <a:ln>
              <a:noFill/>
            </a:ln>
          </p:spPr>
        </p:sp>
        <p:sp>
          <p:nvSpPr>
            <p:cNvPr id="145" name="Google Shape;145;p1"/>
            <p:cNvSpPr txBox="1"/>
            <p:nvPr/>
          </p:nvSpPr>
          <p:spPr>
            <a:xfrm>
              <a:off x="0" y="-47625"/>
              <a:ext cx="473343" cy="265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1"/>
          <p:cNvGrpSpPr/>
          <p:nvPr/>
        </p:nvGrpSpPr>
        <p:grpSpPr>
          <a:xfrm>
            <a:off x="8532176" y="6856151"/>
            <a:ext cx="1797224" cy="1008168"/>
            <a:chOff x="0" y="-47625"/>
            <a:chExt cx="473343" cy="265526"/>
          </a:xfrm>
        </p:grpSpPr>
        <p:sp>
          <p:nvSpPr>
            <p:cNvPr id="147" name="Google Shape;147;p1"/>
            <p:cNvSpPr/>
            <p:nvPr/>
          </p:nvSpPr>
          <p:spPr>
            <a:xfrm>
              <a:off x="0" y="0"/>
              <a:ext cx="473343" cy="217901"/>
            </a:xfrm>
            <a:custGeom>
              <a:rect b="b" l="l" r="r" t="t"/>
              <a:pathLst>
                <a:path extrusionOk="0" h="217901" w="473343">
                  <a:moveTo>
                    <a:pt x="0" y="0"/>
                  </a:moveTo>
                  <a:lnTo>
                    <a:pt x="473343" y="0"/>
                  </a:lnTo>
                  <a:lnTo>
                    <a:pt x="473343" y="217901"/>
                  </a:lnTo>
                  <a:lnTo>
                    <a:pt x="0" y="217901"/>
                  </a:lnTo>
                  <a:close/>
                </a:path>
              </a:pathLst>
            </a:custGeom>
            <a:solidFill>
              <a:srgbClr val="FF6D4D"/>
            </a:solidFill>
            <a:ln>
              <a:noFill/>
            </a:ln>
          </p:spPr>
        </p:sp>
        <p:sp>
          <p:nvSpPr>
            <p:cNvPr id="148" name="Google Shape;148;p1"/>
            <p:cNvSpPr txBox="1"/>
            <p:nvPr/>
          </p:nvSpPr>
          <p:spPr>
            <a:xfrm>
              <a:off x="0" y="-47625"/>
              <a:ext cx="473343" cy="265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1"/>
          <p:cNvGrpSpPr/>
          <p:nvPr/>
        </p:nvGrpSpPr>
        <p:grpSpPr>
          <a:xfrm>
            <a:off x="10243554" y="6856151"/>
            <a:ext cx="1797224" cy="1008168"/>
            <a:chOff x="0" y="-47625"/>
            <a:chExt cx="473343" cy="265526"/>
          </a:xfrm>
        </p:grpSpPr>
        <p:sp>
          <p:nvSpPr>
            <p:cNvPr id="150" name="Google Shape;150;p1"/>
            <p:cNvSpPr/>
            <p:nvPr/>
          </p:nvSpPr>
          <p:spPr>
            <a:xfrm>
              <a:off x="0" y="0"/>
              <a:ext cx="473343" cy="217901"/>
            </a:xfrm>
            <a:custGeom>
              <a:rect b="b" l="l" r="r" t="t"/>
              <a:pathLst>
                <a:path extrusionOk="0" h="217901" w="473343">
                  <a:moveTo>
                    <a:pt x="0" y="0"/>
                  </a:moveTo>
                  <a:lnTo>
                    <a:pt x="473343" y="0"/>
                  </a:lnTo>
                  <a:lnTo>
                    <a:pt x="473343" y="217901"/>
                  </a:lnTo>
                  <a:lnTo>
                    <a:pt x="0" y="217901"/>
                  </a:lnTo>
                  <a:close/>
                </a:path>
              </a:pathLst>
            </a:custGeom>
            <a:solidFill>
              <a:srgbClr val="FF6D4D"/>
            </a:solidFill>
            <a:ln>
              <a:noFill/>
            </a:ln>
          </p:spPr>
        </p:sp>
        <p:sp>
          <p:nvSpPr>
            <p:cNvPr id="151" name="Google Shape;151;p1"/>
            <p:cNvSpPr txBox="1"/>
            <p:nvPr/>
          </p:nvSpPr>
          <p:spPr>
            <a:xfrm>
              <a:off x="0" y="-47625"/>
              <a:ext cx="473343" cy="265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1"/>
          <p:cNvGrpSpPr/>
          <p:nvPr/>
        </p:nvGrpSpPr>
        <p:grpSpPr>
          <a:xfrm>
            <a:off x="3140503" y="7619875"/>
            <a:ext cx="1797224" cy="1008168"/>
            <a:chOff x="0" y="-47625"/>
            <a:chExt cx="473343" cy="265526"/>
          </a:xfrm>
        </p:grpSpPr>
        <p:sp>
          <p:nvSpPr>
            <p:cNvPr id="153" name="Google Shape;153;p1"/>
            <p:cNvSpPr/>
            <p:nvPr/>
          </p:nvSpPr>
          <p:spPr>
            <a:xfrm>
              <a:off x="0" y="0"/>
              <a:ext cx="473343" cy="217901"/>
            </a:xfrm>
            <a:custGeom>
              <a:rect b="b" l="l" r="r" t="t"/>
              <a:pathLst>
                <a:path extrusionOk="0" h="217901" w="473343">
                  <a:moveTo>
                    <a:pt x="0" y="0"/>
                  </a:moveTo>
                  <a:lnTo>
                    <a:pt x="473343" y="0"/>
                  </a:lnTo>
                  <a:lnTo>
                    <a:pt x="473343" y="217901"/>
                  </a:lnTo>
                  <a:lnTo>
                    <a:pt x="0" y="217901"/>
                  </a:lnTo>
                  <a:close/>
                </a:path>
              </a:pathLst>
            </a:custGeom>
            <a:solidFill>
              <a:srgbClr val="3E7D00"/>
            </a:solidFill>
            <a:ln>
              <a:noFill/>
            </a:ln>
          </p:spPr>
        </p:sp>
        <p:sp>
          <p:nvSpPr>
            <p:cNvPr id="154" name="Google Shape;154;p1"/>
            <p:cNvSpPr txBox="1"/>
            <p:nvPr/>
          </p:nvSpPr>
          <p:spPr>
            <a:xfrm>
              <a:off x="0" y="-47625"/>
              <a:ext cx="473343" cy="265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" name="Google Shape;155;p1"/>
          <p:cNvGrpSpPr/>
          <p:nvPr/>
        </p:nvGrpSpPr>
        <p:grpSpPr>
          <a:xfrm>
            <a:off x="4937728" y="7619875"/>
            <a:ext cx="2003753" cy="1008168"/>
            <a:chOff x="0" y="-47625"/>
            <a:chExt cx="527737" cy="265526"/>
          </a:xfrm>
        </p:grpSpPr>
        <p:sp>
          <p:nvSpPr>
            <p:cNvPr id="156" name="Google Shape;156;p1"/>
            <p:cNvSpPr/>
            <p:nvPr/>
          </p:nvSpPr>
          <p:spPr>
            <a:xfrm>
              <a:off x="0" y="0"/>
              <a:ext cx="527737" cy="217901"/>
            </a:xfrm>
            <a:custGeom>
              <a:rect b="b" l="l" r="r" t="t"/>
              <a:pathLst>
                <a:path extrusionOk="0" h="217901" w="527737">
                  <a:moveTo>
                    <a:pt x="0" y="0"/>
                  </a:moveTo>
                  <a:lnTo>
                    <a:pt x="527737" y="0"/>
                  </a:lnTo>
                  <a:lnTo>
                    <a:pt x="527737" y="217901"/>
                  </a:lnTo>
                  <a:lnTo>
                    <a:pt x="0" y="217901"/>
                  </a:lnTo>
                  <a:close/>
                </a:path>
              </a:pathLst>
            </a:custGeom>
            <a:solidFill>
              <a:srgbClr val="9DCD5A"/>
            </a:solidFill>
            <a:ln>
              <a:noFill/>
            </a:ln>
          </p:spPr>
        </p:sp>
        <p:sp>
          <p:nvSpPr>
            <p:cNvPr id="157" name="Google Shape;157;p1"/>
            <p:cNvSpPr txBox="1"/>
            <p:nvPr/>
          </p:nvSpPr>
          <p:spPr>
            <a:xfrm>
              <a:off x="0" y="-47625"/>
              <a:ext cx="527737" cy="265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p1"/>
          <p:cNvGrpSpPr/>
          <p:nvPr/>
        </p:nvGrpSpPr>
        <p:grpSpPr>
          <a:xfrm>
            <a:off x="6782801" y="7619875"/>
            <a:ext cx="1726126" cy="1008168"/>
            <a:chOff x="0" y="-47625"/>
            <a:chExt cx="454618" cy="265526"/>
          </a:xfrm>
        </p:grpSpPr>
        <p:sp>
          <p:nvSpPr>
            <p:cNvPr id="159" name="Google Shape;159;p1"/>
            <p:cNvSpPr/>
            <p:nvPr/>
          </p:nvSpPr>
          <p:spPr>
            <a:xfrm>
              <a:off x="0" y="0"/>
              <a:ext cx="454618" cy="217901"/>
            </a:xfrm>
            <a:custGeom>
              <a:rect b="b" l="l" r="r" t="t"/>
              <a:pathLst>
                <a:path extrusionOk="0" h="217901" w="454618">
                  <a:moveTo>
                    <a:pt x="0" y="0"/>
                  </a:moveTo>
                  <a:lnTo>
                    <a:pt x="454618" y="0"/>
                  </a:lnTo>
                  <a:lnTo>
                    <a:pt x="454618" y="217901"/>
                  </a:lnTo>
                  <a:lnTo>
                    <a:pt x="0" y="217901"/>
                  </a:lnTo>
                  <a:close/>
                </a:path>
              </a:pathLst>
            </a:custGeom>
            <a:solidFill>
              <a:srgbClr val="D8FF3D"/>
            </a:solidFill>
            <a:ln>
              <a:noFill/>
            </a:ln>
          </p:spPr>
        </p:sp>
        <p:sp>
          <p:nvSpPr>
            <p:cNvPr id="160" name="Google Shape;160;p1"/>
            <p:cNvSpPr txBox="1"/>
            <p:nvPr/>
          </p:nvSpPr>
          <p:spPr>
            <a:xfrm>
              <a:off x="0" y="-47625"/>
              <a:ext cx="454618" cy="265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" name="Google Shape;161;p1"/>
          <p:cNvGrpSpPr/>
          <p:nvPr/>
        </p:nvGrpSpPr>
        <p:grpSpPr>
          <a:xfrm>
            <a:off x="8508927" y="7619875"/>
            <a:ext cx="1676506" cy="1008168"/>
            <a:chOff x="0" y="-47625"/>
            <a:chExt cx="441549" cy="265526"/>
          </a:xfrm>
        </p:grpSpPr>
        <p:sp>
          <p:nvSpPr>
            <p:cNvPr id="162" name="Google Shape;162;p1"/>
            <p:cNvSpPr/>
            <p:nvPr/>
          </p:nvSpPr>
          <p:spPr>
            <a:xfrm>
              <a:off x="0" y="0"/>
              <a:ext cx="441549" cy="217901"/>
            </a:xfrm>
            <a:custGeom>
              <a:rect b="b" l="l" r="r" t="t"/>
              <a:pathLst>
                <a:path extrusionOk="0" h="217901" w="441549">
                  <a:moveTo>
                    <a:pt x="0" y="0"/>
                  </a:moveTo>
                  <a:lnTo>
                    <a:pt x="441549" y="0"/>
                  </a:lnTo>
                  <a:lnTo>
                    <a:pt x="441549" y="217901"/>
                  </a:lnTo>
                  <a:lnTo>
                    <a:pt x="0" y="217901"/>
                  </a:lnTo>
                  <a:close/>
                </a:path>
              </a:pathLst>
            </a:custGeom>
            <a:solidFill>
              <a:srgbClr val="D8FF3D"/>
            </a:solidFill>
            <a:ln>
              <a:noFill/>
            </a:ln>
          </p:spPr>
        </p:sp>
        <p:sp>
          <p:nvSpPr>
            <p:cNvPr id="163" name="Google Shape;163;p1"/>
            <p:cNvSpPr txBox="1"/>
            <p:nvPr/>
          </p:nvSpPr>
          <p:spPr>
            <a:xfrm>
              <a:off x="0" y="-47625"/>
              <a:ext cx="441549" cy="265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1"/>
          <p:cNvGrpSpPr/>
          <p:nvPr/>
        </p:nvGrpSpPr>
        <p:grpSpPr>
          <a:xfrm>
            <a:off x="10100526" y="7619875"/>
            <a:ext cx="1955000" cy="1008168"/>
            <a:chOff x="0" y="-47625"/>
            <a:chExt cx="514897" cy="265526"/>
          </a:xfrm>
        </p:grpSpPr>
        <p:sp>
          <p:nvSpPr>
            <p:cNvPr id="165" name="Google Shape;165;p1"/>
            <p:cNvSpPr/>
            <p:nvPr/>
          </p:nvSpPr>
          <p:spPr>
            <a:xfrm>
              <a:off x="0" y="0"/>
              <a:ext cx="514897" cy="217901"/>
            </a:xfrm>
            <a:custGeom>
              <a:rect b="b" l="l" r="r" t="t"/>
              <a:pathLst>
                <a:path extrusionOk="0" h="217901" w="514897">
                  <a:moveTo>
                    <a:pt x="0" y="0"/>
                  </a:moveTo>
                  <a:lnTo>
                    <a:pt x="514897" y="0"/>
                  </a:lnTo>
                  <a:lnTo>
                    <a:pt x="514897" y="217901"/>
                  </a:lnTo>
                  <a:lnTo>
                    <a:pt x="0" y="217901"/>
                  </a:lnTo>
                  <a:close/>
                </a:path>
              </a:pathLst>
            </a:custGeom>
            <a:solidFill>
              <a:srgbClr val="D8FF3D"/>
            </a:solidFill>
            <a:ln>
              <a:noFill/>
            </a:ln>
          </p:spPr>
        </p:sp>
        <p:sp>
          <p:nvSpPr>
            <p:cNvPr id="166" name="Google Shape;166;p1"/>
            <p:cNvSpPr txBox="1"/>
            <p:nvPr/>
          </p:nvSpPr>
          <p:spPr>
            <a:xfrm>
              <a:off x="0" y="-47625"/>
              <a:ext cx="514897" cy="265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p1"/>
          <p:cNvGrpSpPr/>
          <p:nvPr/>
        </p:nvGrpSpPr>
        <p:grpSpPr>
          <a:xfrm>
            <a:off x="3140503" y="8409116"/>
            <a:ext cx="1797224" cy="1008168"/>
            <a:chOff x="0" y="-47625"/>
            <a:chExt cx="473343" cy="265526"/>
          </a:xfrm>
        </p:grpSpPr>
        <p:sp>
          <p:nvSpPr>
            <p:cNvPr id="168" name="Google Shape;168;p1"/>
            <p:cNvSpPr/>
            <p:nvPr/>
          </p:nvSpPr>
          <p:spPr>
            <a:xfrm>
              <a:off x="0" y="0"/>
              <a:ext cx="473343" cy="217901"/>
            </a:xfrm>
            <a:custGeom>
              <a:rect b="b" l="l" r="r" t="t"/>
              <a:pathLst>
                <a:path extrusionOk="0" h="217901" w="473343">
                  <a:moveTo>
                    <a:pt x="0" y="0"/>
                  </a:moveTo>
                  <a:lnTo>
                    <a:pt x="473343" y="0"/>
                  </a:lnTo>
                  <a:lnTo>
                    <a:pt x="473343" y="217901"/>
                  </a:lnTo>
                  <a:lnTo>
                    <a:pt x="0" y="217901"/>
                  </a:lnTo>
                  <a:close/>
                </a:path>
              </a:pathLst>
            </a:custGeom>
            <a:solidFill>
              <a:srgbClr val="3E7D00"/>
            </a:solidFill>
            <a:ln>
              <a:noFill/>
            </a:ln>
          </p:spPr>
        </p:sp>
        <p:sp>
          <p:nvSpPr>
            <p:cNvPr id="169" name="Google Shape;169;p1"/>
            <p:cNvSpPr txBox="1"/>
            <p:nvPr/>
          </p:nvSpPr>
          <p:spPr>
            <a:xfrm>
              <a:off x="0" y="-47625"/>
              <a:ext cx="473343" cy="265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1"/>
          <p:cNvGrpSpPr/>
          <p:nvPr/>
        </p:nvGrpSpPr>
        <p:grpSpPr>
          <a:xfrm>
            <a:off x="4841884" y="8409116"/>
            <a:ext cx="1988912" cy="1008168"/>
            <a:chOff x="0" y="-47625"/>
            <a:chExt cx="523829" cy="265526"/>
          </a:xfrm>
        </p:grpSpPr>
        <p:sp>
          <p:nvSpPr>
            <p:cNvPr id="171" name="Google Shape;171;p1"/>
            <p:cNvSpPr/>
            <p:nvPr/>
          </p:nvSpPr>
          <p:spPr>
            <a:xfrm>
              <a:off x="0" y="0"/>
              <a:ext cx="523829" cy="217901"/>
            </a:xfrm>
            <a:custGeom>
              <a:rect b="b" l="l" r="r" t="t"/>
              <a:pathLst>
                <a:path extrusionOk="0" h="217901" w="523829">
                  <a:moveTo>
                    <a:pt x="0" y="0"/>
                  </a:moveTo>
                  <a:lnTo>
                    <a:pt x="523829" y="0"/>
                  </a:lnTo>
                  <a:lnTo>
                    <a:pt x="523829" y="217901"/>
                  </a:lnTo>
                  <a:lnTo>
                    <a:pt x="0" y="217901"/>
                  </a:lnTo>
                  <a:close/>
                </a:path>
              </a:pathLst>
            </a:custGeom>
            <a:solidFill>
              <a:srgbClr val="3E7D00"/>
            </a:solidFill>
            <a:ln>
              <a:noFill/>
            </a:ln>
          </p:spPr>
        </p:sp>
        <p:sp>
          <p:nvSpPr>
            <p:cNvPr id="172" name="Google Shape;172;p1"/>
            <p:cNvSpPr txBox="1"/>
            <p:nvPr/>
          </p:nvSpPr>
          <p:spPr>
            <a:xfrm>
              <a:off x="0" y="-47625"/>
              <a:ext cx="523829" cy="265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" name="Google Shape;173;p1"/>
          <p:cNvGrpSpPr/>
          <p:nvPr/>
        </p:nvGrpSpPr>
        <p:grpSpPr>
          <a:xfrm>
            <a:off x="6782801" y="8409116"/>
            <a:ext cx="1797224" cy="1008168"/>
            <a:chOff x="0" y="-47625"/>
            <a:chExt cx="473343" cy="265526"/>
          </a:xfrm>
        </p:grpSpPr>
        <p:sp>
          <p:nvSpPr>
            <p:cNvPr id="174" name="Google Shape;174;p1"/>
            <p:cNvSpPr/>
            <p:nvPr/>
          </p:nvSpPr>
          <p:spPr>
            <a:xfrm>
              <a:off x="0" y="0"/>
              <a:ext cx="473343" cy="217901"/>
            </a:xfrm>
            <a:custGeom>
              <a:rect b="b" l="l" r="r" t="t"/>
              <a:pathLst>
                <a:path extrusionOk="0" h="217901" w="473343">
                  <a:moveTo>
                    <a:pt x="0" y="0"/>
                  </a:moveTo>
                  <a:lnTo>
                    <a:pt x="473343" y="0"/>
                  </a:lnTo>
                  <a:lnTo>
                    <a:pt x="473343" y="217901"/>
                  </a:lnTo>
                  <a:lnTo>
                    <a:pt x="0" y="217901"/>
                  </a:lnTo>
                  <a:close/>
                </a:path>
              </a:pathLst>
            </a:custGeom>
            <a:solidFill>
              <a:srgbClr val="9DCD5A"/>
            </a:solidFill>
            <a:ln>
              <a:noFill/>
            </a:ln>
          </p:spPr>
        </p:sp>
        <p:sp>
          <p:nvSpPr>
            <p:cNvPr id="175" name="Google Shape;175;p1"/>
            <p:cNvSpPr txBox="1"/>
            <p:nvPr/>
          </p:nvSpPr>
          <p:spPr>
            <a:xfrm>
              <a:off x="0" y="-47625"/>
              <a:ext cx="473343" cy="265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1"/>
          <p:cNvGrpSpPr/>
          <p:nvPr/>
        </p:nvGrpSpPr>
        <p:grpSpPr>
          <a:xfrm>
            <a:off x="8532176" y="8409116"/>
            <a:ext cx="1797224" cy="1008168"/>
            <a:chOff x="0" y="-47625"/>
            <a:chExt cx="473343" cy="265526"/>
          </a:xfrm>
        </p:grpSpPr>
        <p:sp>
          <p:nvSpPr>
            <p:cNvPr id="177" name="Google Shape;177;p1"/>
            <p:cNvSpPr/>
            <p:nvPr/>
          </p:nvSpPr>
          <p:spPr>
            <a:xfrm>
              <a:off x="0" y="0"/>
              <a:ext cx="473343" cy="217901"/>
            </a:xfrm>
            <a:custGeom>
              <a:rect b="b" l="l" r="r" t="t"/>
              <a:pathLst>
                <a:path extrusionOk="0" h="217901" w="473343">
                  <a:moveTo>
                    <a:pt x="0" y="0"/>
                  </a:moveTo>
                  <a:lnTo>
                    <a:pt x="473343" y="0"/>
                  </a:lnTo>
                  <a:lnTo>
                    <a:pt x="473343" y="217901"/>
                  </a:lnTo>
                  <a:lnTo>
                    <a:pt x="0" y="217901"/>
                  </a:lnTo>
                  <a:close/>
                </a:path>
              </a:pathLst>
            </a:custGeom>
            <a:solidFill>
              <a:srgbClr val="9DCD5A"/>
            </a:solidFill>
            <a:ln>
              <a:noFill/>
            </a:ln>
          </p:spPr>
        </p:sp>
        <p:sp>
          <p:nvSpPr>
            <p:cNvPr id="178" name="Google Shape;178;p1"/>
            <p:cNvSpPr txBox="1"/>
            <p:nvPr/>
          </p:nvSpPr>
          <p:spPr>
            <a:xfrm>
              <a:off x="0" y="-47625"/>
              <a:ext cx="473343" cy="265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" name="Google Shape;179;p1"/>
          <p:cNvGrpSpPr/>
          <p:nvPr/>
        </p:nvGrpSpPr>
        <p:grpSpPr>
          <a:xfrm>
            <a:off x="10258302" y="8409116"/>
            <a:ext cx="1797224" cy="1008168"/>
            <a:chOff x="0" y="-47625"/>
            <a:chExt cx="473343" cy="265526"/>
          </a:xfrm>
        </p:grpSpPr>
        <p:sp>
          <p:nvSpPr>
            <p:cNvPr id="180" name="Google Shape;180;p1"/>
            <p:cNvSpPr/>
            <p:nvPr/>
          </p:nvSpPr>
          <p:spPr>
            <a:xfrm>
              <a:off x="0" y="0"/>
              <a:ext cx="473343" cy="217901"/>
            </a:xfrm>
            <a:custGeom>
              <a:rect b="b" l="l" r="r" t="t"/>
              <a:pathLst>
                <a:path extrusionOk="0" h="217901" w="473343">
                  <a:moveTo>
                    <a:pt x="0" y="0"/>
                  </a:moveTo>
                  <a:lnTo>
                    <a:pt x="473343" y="0"/>
                  </a:lnTo>
                  <a:lnTo>
                    <a:pt x="473343" y="217901"/>
                  </a:lnTo>
                  <a:lnTo>
                    <a:pt x="0" y="217901"/>
                  </a:lnTo>
                  <a:close/>
                </a:path>
              </a:pathLst>
            </a:custGeom>
            <a:solidFill>
              <a:srgbClr val="D8FF3D"/>
            </a:solidFill>
            <a:ln>
              <a:noFill/>
            </a:ln>
          </p:spPr>
        </p:sp>
        <p:sp>
          <p:nvSpPr>
            <p:cNvPr id="181" name="Google Shape;181;p1"/>
            <p:cNvSpPr txBox="1"/>
            <p:nvPr/>
          </p:nvSpPr>
          <p:spPr>
            <a:xfrm>
              <a:off x="0" y="-47625"/>
              <a:ext cx="473343" cy="265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1"/>
          <p:cNvSpPr txBox="1"/>
          <p:nvPr/>
        </p:nvSpPr>
        <p:spPr>
          <a:xfrm>
            <a:off x="1041925" y="168500"/>
            <a:ext cx="63897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Risk Dashboard</a:t>
            </a:r>
            <a:endParaRPr/>
          </a:p>
        </p:txBody>
      </p:sp>
      <p:sp>
        <p:nvSpPr>
          <p:cNvPr id="183" name="Google Shape;183;p1"/>
          <p:cNvSpPr txBox="1"/>
          <p:nvPr/>
        </p:nvSpPr>
        <p:spPr>
          <a:xfrm>
            <a:off x="13508661" y="2056309"/>
            <a:ext cx="3922444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Risks</a:t>
            </a:r>
            <a:endParaRPr/>
          </a:p>
        </p:txBody>
      </p:sp>
      <p:sp>
        <p:nvSpPr>
          <p:cNvPr id="184" name="Google Shape;184;p1"/>
          <p:cNvSpPr txBox="1"/>
          <p:nvPr/>
        </p:nvSpPr>
        <p:spPr>
          <a:xfrm>
            <a:off x="14679910" y="2727822"/>
            <a:ext cx="1571378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Bias</a:t>
            </a:r>
            <a:endParaRPr/>
          </a:p>
        </p:txBody>
      </p:sp>
      <p:sp>
        <p:nvSpPr>
          <p:cNvPr id="185" name="Google Shape;185;p1"/>
          <p:cNvSpPr txBox="1"/>
          <p:nvPr/>
        </p:nvSpPr>
        <p:spPr>
          <a:xfrm>
            <a:off x="14679910" y="3448701"/>
            <a:ext cx="205227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Leakage</a:t>
            </a:r>
            <a:endParaRPr/>
          </a:p>
        </p:txBody>
      </p:sp>
      <p:sp>
        <p:nvSpPr>
          <p:cNvPr id="186" name="Google Shape;186;p1"/>
          <p:cNvSpPr txBox="1"/>
          <p:nvPr/>
        </p:nvSpPr>
        <p:spPr>
          <a:xfrm>
            <a:off x="14502187" y="4169426"/>
            <a:ext cx="2407722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Adversarial Attacks</a:t>
            </a:r>
            <a:endParaRPr/>
          </a:p>
        </p:txBody>
      </p:sp>
      <p:sp>
        <p:nvSpPr>
          <p:cNvPr id="187" name="Google Shape;187;p1"/>
          <p:cNvSpPr txBox="1"/>
          <p:nvPr/>
        </p:nvSpPr>
        <p:spPr>
          <a:xfrm>
            <a:off x="14502187" y="4803775"/>
            <a:ext cx="2407722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Compliance Breach</a:t>
            </a:r>
            <a:endParaRPr/>
          </a:p>
        </p:txBody>
      </p:sp>
      <p:sp>
        <p:nvSpPr>
          <p:cNvPr id="188" name="Google Shape;188;p1"/>
          <p:cNvSpPr txBox="1"/>
          <p:nvPr/>
        </p:nvSpPr>
        <p:spPr>
          <a:xfrm>
            <a:off x="1674202" y="5618300"/>
            <a:ext cx="919981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Certain</a:t>
            </a:r>
            <a:endParaRPr/>
          </a:p>
        </p:txBody>
      </p:sp>
      <p:sp>
        <p:nvSpPr>
          <p:cNvPr id="189" name="Google Shape;189;p1"/>
          <p:cNvSpPr txBox="1"/>
          <p:nvPr/>
        </p:nvSpPr>
        <p:spPr>
          <a:xfrm>
            <a:off x="1711967" y="6445642"/>
            <a:ext cx="729853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Likely</a:t>
            </a:r>
            <a:endParaRPr/>
          </a:p>
        </p:txBody>
      </p:sp>
      <p:sp>
        <p:nvSpPr>
          <p:cNvPr id="190" name="Google Shape;190;p1"/>
          <p:cNvSpPr txBox="1"/>
          <p:nvPr/>
        </p:nvSpPr>
        <p:spPr>
          <a:xfrm>
            <a:off x="1616900" y="7261725"/>
            <a:ext cx="117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Possible</a:t>
            </a:r>
            <a:endParaRPr/>
          </a:p>
        </p:txBody>
      </p:sp>
      <p:sp>
        <p:nvSpPr>
          <p:cNvPr id="191" name="Google Shape;191;p1"/>
          <p:cNvSpPr txBox="1"/>
          <p:nvPr/>
        </p:nvSpPr>
        <p:spPr>
          <a:xfrm>
            <a:off x="1637367" y="8025459"/>
            <a:ext cx="101411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Unlikely</a:t>
            </a:r>
            <a:endParaRPr/>
          </a:p>
        </p:txBody>
      </p:sp>
      <p:sp>
        <p:nvSpPr>
          <p:cNvPr id="192" name="Google Shape;192;p1"/>
          <p:cNvSpPr txBox="1"/>
          <p:nvPr/>
        </p:nvSpPr>
        <p:spPr>
          <a:xfrm>
            <a:off x="1793822" y="8804652"/>
            <a:ext cx="566142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Rare</a:t>
            </a:r>
            <a:endParaRPr/>
          </a:p>
        </p:txBody>
      </p:sp>
      <p:sp>
        <p:nvSpPr>
          <p:cNvPr id="193" name="Google Shape;193;p1"/>
          <p:cNvSpPr txBox="1"/>
          <p:nvPr/>
        </p:nvSpPr>
        <p:spPr>
          <a:xfrm>
            <a:off x="3786677" y="4700325"/>
            <a:ext cx="57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endParaRPr/>
          </a:p>
        </p:txBody>
      </p:sp>
      <p:sp>
        <p:nvSpPr>
          <p:cNvPr id="194" name="Google Shape;194;p1"/>
          <p:cNvSpPr txBox="1"/>
          <p:nvPr/>
        </p:nvSpPr>
        <p:spPr>
          <a:xfrm>
            <a:off x="4949809" y="4700329"/>
            <a:ext cx="1617911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Low-Medium</a:t>
            </a:r>
            <a:endParaRPr/>
          </a:p>
        </p:txBody>
      </p:sp>
      <p:sp>
        <p:nvSpPr>
          <p:cNvPr id="195" name="Google Shape;195;p1"/>
          <p:cNvSpPr txBox="1"/>
          <p:nvPr/>
        </p:nvSpPr>
        <p:spPr>
          <a:xfrm>
            <a:off x="7053495" y="4700329"/>
            <a:ext cx="1015231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Medium</a:t>
            </a:r>
            <a:endParaRPr/>
          </a:p>
        </p:txBody>
      </p:sp>
      <p:sp>
        <p:nvSpPr>
          <p:cNvPr id="196" name="Google Shape;196;p1"/>
          <p:cNvSpPr txBox="1"/>
          <p:nvPr/>
        </p:nvSpPr>
        <p:spPr>
          <a:xfrm>
            <a:off x="8554280" y="4700329"/>
            <a:ext cx="1689274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Medium-High</a:t>
            </a:r>
            <a:endParaRPr/>
          </a:p>
        </p:txBody>
      </p:sp>
      <p:sp>
        <p:nvSpPr>
          <p:cNvPr id="197" name="Google Shape;197;p1"/>
          <p:cNvSpPr txBox="1"/>
          <p:nvPr/>
        </p:nvSpPr>
        <p:spPr>
          <a:xfrm>
            <a:off x="10789932" y="4695370"/>
            <a:ext cx="576188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/>
          </a:p>
        </p:txBody>
      </p:sp>
      <p:sp>
        <p:nvSpPr>
          <p:cNvPr id="198" name="Google Shape;198;p1"/>
          <p:cNvSpPr txBox="1"/>
          <p:nvPr/>
        </p:nvSpPr>
        <p:spPr>
          <a:xfrm>
            <a:off x="14679910" y="5765017"/>
            <a:ext cx="1423690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Incidents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