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-887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0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3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5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7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9B32-8944-4DA1-9D2C-C9ADBE8607C7}" type="datetimeFigureOut">
              <a:rPr lang="en-US" smtClean="0"/>
              <a:t>2016-07-09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3A64-6531-4558-8A02-5EBCB1FC2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4915" y="-1222195"/>
            <a:ext cx="16035768" cy="90201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721557" y="2719550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9712" y="1925822"/>
            <a:ext cx="198881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rgbClr val="00B050"/>
                </a:solidFill>
              </a:rPr>
              <a:t>G</a:t>
            </a:r>
            <a:r>
              <a:rPr lang="en-US" sz="4000" b="1" dirty="0" smtClean="0">
                <a:solidFill>
                  <a:srgbClr val="0070C0"/>
                </a:solidFill>
              </a:rPr>
              <a:t>B</a:t>
            </a:r>
            <a:r>
              <a:rPr lang="en-US" sz="4000" b="1" dirty="0" smtClean="0"/>
              <a:t> LED</a:t>
            </a:r>
            <a:endParaRPr lang="en-US" sz="4000" b="1" dirty="0"/>
          </a:p>
        </p:txBody>
      </p:sp>
      <p:sp>
        <p:nvSpPr>
          <p:cNvPr id="7" name="Oval 6"/>
          <p:cNvSpPr/>
          <p:nvPr/>
        </p:nvSpPr>
        <p:spPr>
          <a:xfrm>
            <a:off x="5737102" y="3827493"/>
            <a:ext cx="1106276" cy="1128825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69829" y="4877676"/>
            <a:ext cx="175900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Button 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95551" y="2412220"/>
            <a:ext cx="2046125" cy="2737641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5551" y="1813870"/>
            <a:ext cx="198304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ESP8266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86648" y="3112512"/>
            <a:ext cx="923624" cy="2320725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93398" y="5404028"/>
            <a:ext cx="188840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IO Ports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54765" y="1941445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22314" y="1925821"/>
            <a:ext cx="240655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Micro USB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8379" y="730766"/>
            <a:ext cx="454804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What is inside?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2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27"/>
    </mc:Choice>
    <mc:Fallback>
      <p:transition spd="slow" advTm="9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6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</a:schemeClr>
          </a:fgClr>
          <a:bgClr>
            <a:schemeClr val="accent6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0" y="1354449"/>
            <a:ext cx="4753919" cy="2674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34" y="4091890"/>
            <a:ext cx="4749061" cy="2668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34" y="1355037"/>
            <a:ext cx="4749061" cy="26717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0" y="4090124"/>
            <a:ext cx="4753919" cy="26720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3441" y="-85245"/>
            <a:ext cx="10906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Play with cool Extensions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3184" y="1354449"/>
            <a:ext cx="246195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RFID / NFC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1186" y="1354449"/>
            <a:ext cx="291099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Temperature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3564" y="4156480"/>
            <a:ext cx="132119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OLED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1566" y="4156480"/>
            <a:ext cx="122027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Light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4174" y="3233150"/>
            <a:ext cx="5633850" cy="92333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... </a:t>
            </a:r>
            <a:r>
              <a:rPr lang="en-US" sz="54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sz="54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nd many more!</a:t>
            </a:r>
            <a:endParaRPr lang="en-US" sz="54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0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6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6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8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8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9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217762" y="1620454"/>
            <a:ext cx="5984112" cy="3935393"/>
          </a:xfrm>
          <a:prstGeom prst="cloud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767" y="2343871"/>
            <a:ext cx="4424102" cy="24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8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7"/>
    </mc:Choice>
    <mc:Fallback>
      <p:transition spd="slow" advTm="195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217762" y="1620454"/>
            <a:ext cx="5984112" cy="3935393"/>
          </a:xfrm>
          <a:prstGeom prst="cloud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"/>
    </mc:Choice>
    <mc:Fallback>
      <p:transition spd="slow" advTm="40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/>
          <p:nvPr/>
        </p:nvSpPr>
        <p:spPr>
          <a:xfrm>
            <a:off x="3310747" y="2476981"/>
            <a:ext cx="2546042" cy="2905101"/>
          </a:xfrm>
          <a:prstGeom prst="bentArrow">
            <a:avLst>
              <a:gd name="adj1" fmla="val 31410"/>
              <a:gd name="adj2" fmla="val 26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8258608" y="2980410"/>
            <a:ext cx="2511561" cy="2291787"/>
          </a:xfrm>
          <a:prstGeom prst="bentArrow">
            <a:avLst>
              <a:gd name="adj1" fmla="val 31410"/>
              <a:gd name="adj2" fmla="val 26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4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8"/>
    </mc:Choice>
    <mc:Fallback>
      <p:transition spd="slow" advTm="51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27</Words>
  <Application>Microsoft Office PowerPoint</Application>
  <PresentationFormat>Widescreen</PresentationFormat>
  <Paragraphs>12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</dc:creator>
  <cp:lastModifiedBy>vladi</cp:lastModifiedBy>
  <cp:revision>16</cp:revision>
  <dcterms:created xsi:type="dcterms:W3CDTF">2016-07-09T06:32:50Z</dcterms:created>
  <dcterms:modified xsi:type="dcterms:W3CDTF">2016-07-10T05:29:18Z</dcterms:modified>
</cp:coreProperties>
</file>