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31" autoAdjust="0"/>
    <p:restoredTop sz="94660"/>
  </p:normalViewPr>
  <p:slideViewPr>
    <p:cSldViewPr snapToGrid="0">
      <p:cViewPr>
        <p:scale>
          <a:sx n="75" d="100"/>
          <a:sy n="75" d="100"/>
        </p:scale>
        <p:origin x="96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C57A-75E5-4D02-91D3-138E75C4E9FA}" type="datetimeFigureOut">
              <a:rPr lang="en-US" smtClean="0"/>
              <a:t>2016-07-16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48A0-1232-4888-9A4F-B83AC419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C57A-75E5-4D02-91D3-138E75C4E9FA}" type="datetimeFigureOut">
              <a:rPr lang="en-US" smtClean="0"/>
              <a:t>2016-07-16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48A0-1232-4888-9A4F-B83AC419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C57A-75E5-4D02-91D3-138E75C4E9FA}" type="datetimeFigureOut">
              <a:rPr lang="en-US" smtClean="0"/>
              <a:t>2016-07-16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48A0-1232-4888-9A4F-B83AC419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C57A-75E5-4D02-91D3-138E75C4E9FA}" type="datetimeFigureOut">
              <a:rPr lang="en-US" smtClean="0"/>
              <a:t>2016-07-16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48A0-1232-4888-9A4F-B83AC419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C57A-75E5-4D02-91D3-138E75C4E9FA}" type="datetimeFigureOut">
              <a:rPr lang="en-US" smtClean="0"/>
              <a:t>2016-07-16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48A0-1232-4888-9A4F-B83AC419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2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C57A-75E5-4D02-91D3-138E75C4E9FA}" type="datetimeFigureOut">
              <a:rPr lang="en-US" smtClean="0"/>
              <a:t>2016-07-16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48A0-1232-4888-9A4F-B83AC419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3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C57A-75E5-4D02-91D3-138E75C4E9FA}" type="datetimeFigureOut">
              <a:rPr lang="en-US" smtClean="0"/>
              <a:t>2016-07-16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48A0-1232-4888-9A4F-B83AC419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C57A-75E5-4D02-91D3-138E75C4E9FA}" type="datetimeFigureOut">
              <a:rPr lang="en-US" smtClean="0"/>
              <a:t>2016-07-16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48A0-1232-4888-9A4F-B83AC419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C57A-75E5-4D02-91D3-138E75C4E9FA}" type="datetimeFigureOut">
              <a:rPr lang="en-US" smtClean="0"/>
              <a:t>2016-07-16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48A0-1232-4888-9A4F-B83AC419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4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C57A-75E5-4D02-91D3-138E75C4E9FA}" type="datetimeFigureOut">
              <a:rPr lang="en-US" smtClean="0"/>
              <a:t>2016-07-16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48A0-1232-4888-9A4F-B83AC419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C57A-75E5-4D02-91D3-138E75C4E9FA}" type="datetimeFigureOut">
              <a:rPr lang="en-US" smtClean="0"/>
              <a:t>2016-07-16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48A0-1232-4888-9A4F-B83AC419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C57A-75E5-4D02-91D3-138E75C4E9FA}" type="datetimeFigureOut">
              <a:rPr lang="en-US" smtClean="0"/>
              <a:t>2016-07-16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48A0-1232-4888-9A4F-B83AC419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3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59473" y="2270377"/>
            <a:ext cx="11562451" cy="338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 Router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5988363">
            <a:off x="2210012" y="2599696"/>
            <a:ext cx="2080522" cy="340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063695" y="261249"/>
            <a:ext cx="2372093" cy="1229677"/>
            <a:chOff x="3041916" y="448147"/>
            <a:chExt cx="3007192" cy="1579946"/>
          </a:xfrm>
        </p:grpSpPr>
        <p:sp>
          <p:nvSpPr>
            <p:cNvPr id="6" name="Cloud 5"/>
            <p:cNvSpPr/>
            <p:nvPr/>
          </p:nvSpPr>
          <p:spPr>
            <a:xfrm>
              <a:off x="3041916" y="448147"/>
              <a:ext cx="3007192" cy="1579946"/>
            </a:xfrm>
            <a:prstGeom prst="cloud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2968" y="730063"/>
              <a:ext cx="1711372" cy="9626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823001" y="445338"/>
            <a:ext cx="2670154" cy="1524124"/>
            <a:chOff x="333885" y="1813551"/>
            <a:chExt cx="3007192" cy="1765514"/>
          </a:xfrm>
        </p:grpSpPr>
        <p:sp>
          <p:nvSpPr>
            <p:cNvPr id="9" name="Cloud 8"/>
            <p:cNvSpPr/>
            <p:nvPr/>
          </p:nvSpPr>
          <p:spPr>
            <a:xfrm>
              <a:off x="333885" y="1906335"/>
              <a:ext cx="3007192" cy="1579946"/>
            </a:xfrm>
            <a:prstGeom prst="cloud">
              <a:avLst/>
            </a:prstGeom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large.png (310×310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724" y="1813551"/>
              <a:ext cx="1765513" cy="176551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13" y="3049977"/>
            <a:ext cx="2480696" cy="3881774"/>
          </a:xfrm>
          <a:prstGeom prst="rect">
            <a:avLst/>
          </a:prstGeom>
        </p:spPr>
      </p:pic>
      <p:pic>
        <p:nvPicPr>
          <p:cNvPr id="1030" name="Picture 6" descr="9-finger-touch-png-image-thumb.png (200×20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16659">
            <a:off x="790018" y="2585347"/>
            <a:ext cx="3543390" cy="35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3304" y="2849133"/>
            <a:ext cx="6037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http://</a:t>
            </a:r>
            <a:r>
              <a:rPr lang="en-US" sz="2000" dirty="0" smtClean="0"/>
              <a:t>maker.ifttt.com/trigger/</a:t>
            </a:r>
            <a:r>
              <a:rPr lang="en-US" sz="2000" b="1" dirty="0" smtClean="0">
                <a:solidFill>
                  <a:srgbClr val="FF0000"/>
                </a:solidFill>
              </a:rPr>
              <a:t>{EVENT}</a:t>
            </a:r>
            <a:r>
              <a:rPr lang="en-US" sz="2000" dirty="0" smtClean="0"/>
              <a:t>/with/key/</a:t>
            </a:r>
            <a:r>
              <a:rPr lang="en-US" sz="2000" b="1" dirty="0" smtClean="0">
                <a:solidFill>
                  <a:srgbClr val="FF0000"/>
                </a:solidFill>
              </a:rPr>
              <a:t>{KEY}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213665" y="302476"/>
            <a:ext cx="2367103" cy="1497493"/>
            <a:chOff x="333885" y="1813551"/>
            <a:chExt cx="3007192" cy="1765514"/>
          </a:xfrm>
        </p:grpSpPr>
        <p:sp>
          <p:nvSpPr>
            <p:cNvPr id="23" name="Cloud 22"/>
            <p:cNvSpPr/>
            <p:nvPr/>
          </p:nvSpPr>
          <p:spPr>
            <a:xfrm>
              <a:off x="333885" y="1906335"/>
              <a:ext cx="3007192" cy="1579946"/>
            </a:xfrm>
            <a:prstGeom prst="cloud">
              <a:avLst/>
            </a:prstGeom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 descr="large.png (310×310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724" y="1813551"/>
              <a:ext cx="1765513" cy="176551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4018744" y="-70912"/>
            <a:ext cx="1269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n-US" sz="6000" b="1" u="sng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n-US" sz="6000" b="1" u="sng" dirty="0">
              <a:solidFill>
                <a:srgbClr val="00B0F0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305" y="326389"/>
            <a:ext cx="174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00B0F0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this:</a:t>
            </a:r>
            <a:endParaRPr lang="en-US" sz="3600" b="1" u="sng" dirty="0">
              <a:solidFill>
                <a:srgbClr val="00B0F0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590336" y="957174"/>
            <a:ext cx="1452073" cy="405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7733445" y="773544"/>
            <a:ext cx="1177573" cy="33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84961" y="20919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955" y="3146880"/>
            <a:ext cx="2480696" cy="3881774"/>
          </a:xfrm>
          <a:prstGeom prst="rect">
            <a:avLst/>
          </a:prstGeom>
        </p:spPr>
      </p:pic>
      <p:sp>
        <p:nvSpPr>
          <p:cNvPr id="21" name="Up Arrow Callout 20"/>
          <p:cNvSpPr/>
          <p:nvPr/>
        </p:nvSpPr>
        <p:spPr>
          <a:xfrm>
            <a:off x="5962370" y="1176495"/>
            <a:ext cx="5241923" cy="1015184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3718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http://</a:t>
            </a:r>
            <a:r>
              <a:rPr lang="en-US" sz="2000" dirty="0" smtClean="0">
                <a:solidFill>
                  <a:schemeClr val="tx1"/>
                </a:solidFill>
              </a:rPr>
              <a:t>dweet.io/dweet/for/</a:t>
            </a:r>
            <a:r>
              <a:rPr lang="en-US" sz="2000" b="1" dirty="0" smtClean="0">
                <a:solidFill>
                  <a:srgbClr val="0070C0"/>
                </a:solidFill>
              </a:rPr>
              <a:t>{ID}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  <a:r>
              <a:rPr lang="en-US" sz="2000" b="1" dirty="0" smtClean="0">
                <a:solidFill>
                  <a:srgbClr val="0070C0"/>
                </a:solidFill>
              </a:rPr>
              <a:t>{COMMAND}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6200000">
            <a:off x="9011941" y="2660355"/>
            <a:ext cx="2419110" cy="343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57089" y="2891180"/>
            <a:ext cx="4931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http://dweet.io/get/latest/dweet/for</a:t>
            </a:r>
            <a:r>
              <a:rPr lang="en-US" sz="2000" dirty="0" smtClean="0"/>
              <a:t>/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US" sz="2000" b="1" dirty="0" smtClean="0">
                <a:solidFill>
                  <a:srgbClr val="0070C0"/>
                </a:solidFill>
              </a:rPr>
              <a:t>ID</a:t>
            </a:r>
            <a:r>
              <a:rPr lang="en-US" sz="2000" b="1" dirty="0" smtClean="0">
                <a:solidFill>
                  <a:srgbClr val="0070C0"/>
                </a:solidFill>
              </a:rPr>
              <a:t>}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911018" y="4953965"/>
            <a:ext cx="441326" cy="393539"/>
          </a:xfrm>
          <a:prstGeom prst="ellipse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7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4915" y="-1222195"/>
            <a:ext cx="16035768" cy="90201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721557" y="2719550"/>
            <a:ext cx="914400" cy="914400"/>
          </a:xfrm>
          <a:prstGeom prst="ellipse">
            <a:avLst/>
          </a:prstGeom>
          <a:noFill/>
          <a:ln w="76200"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9712" y="1925822"/>
            <a:ext cx="1988814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rgbClr val="00B050"/>
                </a:solidFill>
              </a:rPr>
              <a:t>G</a:t>
            </a:r>
            <a:r>
              <a:rPr lang="en-US" sz="4000" b="1" dirty="0" smtClean="0">
                <a:solidFill>
                  <a:srgbClr val="0070C0"/>
                </a:solidFill>
              </a:rPr>
              <a:t>B</a:t>
            </a:r>
            <a:r>
              <a:rPr lang="en-US" sz="4000" b="1" dirty="0" smtClean="0"/>
              <a:t> LED</a:t>
            </a:r>
            <a:endParaRPr lang="en-US" sz="4000" b="1" dirty="0"/>
          </a:p>
        </p:txBody>
      </p:sp>
      <p:sp>
        <p:nvSpPr>
          <p:cNvPr id="7" name="Oval 6"/>
          <p:cNvSpPr/>
          <p:nvPr/>
        </p:nvSpPr>
        <p:spPr>
          <a:xfrm>
            <a:off x="5737102" y="3827493"/>
            <a:ext cx="1106276" cy="1128825"/>
          </a:xfrm>
          <a:prstGeom prst="ellipse">
            <a:avLst/>
          </a:prstGeom>
          <a:noFill/>
          <a:ln w="76200"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69829" y="4877676"/>
            <a:ext cx="175900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Button 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95551" y="2412220"/>
            <a:ext cx="2046125" cy="2737641"/>
          </a:xfrm>
          <a:prstGeom prst="ellipse">
            <a:avLst/>
          </a:prstGeom>
          <a:noFill/>
          <a:ln w="76200"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5551" y="1813870"/>
            <a:ext cx="198304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ESP8266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86648" y="3112512"/>
            <a:ext cx="923624" cy="2320725"/>
          </a:xfrm>
          <a:prstGeom prst="ellipse">
            <a:avLst/>
          </a:prstGeom>
          <a:noFill/>
          <a:ln w="76200"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93398" y="5404028"/>
            <a:ext cx="188840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IO Ports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54765" y="1941445"/>
            <a:ext cx="914400" cy="914400"/>
          </a:xfrm>
          <a:prstGeom prst="ellipse">
            <a:avLst/>
          </a:prstGeom>
          <a:noFill/>
          <a:ln w="76200"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22314" y="1925821"/>
            <a:ext cx="240655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Micro USB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98379" y="730766"/>
            <a:ext cx="454804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What is inside?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8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27"/>
    </mc:Choice>
    <mc:Fallback xmlns="">
      <p:transition spd="slow" advTm="96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6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0" y="1354449"/>
            <a:ext cx="4753919" cy="2674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34" y="4091890"/>
            <a:ext cx="4749061" cy="2668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34" y="1355037"/>
            <a:ext cx="4749061" cy="26717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0" y="4090124"/>
            <a:ext cx="4753919" cy="26720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3441" y="-85245"/>
            <a:ext cx="10906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Play with cool Extensions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3184" y="1354449"/>
            <a:ext cx="246195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RFID / NFC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11186" y="1354449"/>
            <a:ext cx="291099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Temperature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3564" y="4156480"/>
            <a:ext cx="132119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OLED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1566" y="4156480"/>
            <a:ext cx="122027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Light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4174" y="3233150"/>
            <a:ext cx="5633850" cy="92333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... </a:t>
            </a:r>
            <a:r>
              <a:rPr lang="en-US" sz="54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sz="54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nd many more!</a:t>
            </a:r>
            <a:endParaRPr lang="en-US" sz="54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207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2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6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6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8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8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9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217762" y="1620454"/>
            <a:ext cx="5984112" cy="3935393"/>
          </a:xfrm>
          <a:prstGeom prst="cloud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767" y="2343871"/>
            <a:ext cx="4424102" cy="248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6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7"/>
    </mc:Choice>
    <mc:Fallback xmlns="">
      <p:transition spd="slow" advTm="195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217762" y="1620454"/>
            <a:ext cx="5984112" cy="3935393"/>
          </a:xfrm>
          <a:prstGeom prst="cloud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0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"/>
    </mc:Choice>
    <mc:Fallback xmlns="">
      <p:transition spd="slow" advTm="40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/>
          <p:nvPr/>
        </p:nvSpPr>
        <p:spPr>
          <a:xfrm>
            <a:off x="3310747" y="2476981"/>
            <a:ext cx="2546042" cy="2905101"/>
          </a:xfrm>
          <a:prstGeom prst="bentArrow">
            <a:avLst>
              <a:gd name="adj1" fmla="val 31410"/>
              <a:gd name="adj2" fmla="val 26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5400000">
            <a:off x="8258608" y="2980410"/>
            <a:ext cx="2511561" cy="2291787"/>
          </a:xfrm>
          <a:prstGeom prst="bentArrow">
            <a:avLst>
              <a:gd name="adj1" fmla="val 31410"/>
              <a:gd name="adj2" fmla="val 26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"/>
    </mc:Choice>
    <mc:Fallback xmlns="">
      <p:transition spd="slow" advTm="51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57</Words>
  <Application>Microsoft Office PowerPoint</Application>
  <PresentationFormat>Widescreen</PresentationFormat>
  <Paragraphs>18</Paragraphs>
  <Slides>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</dc:creator>
  <cp:lastModifiedBy>vladi</cp:lastModifiedBy>
  <cp:revision>5</cp:revision>
  <dcterms:created xsi:type="dcterms:W3CDTF">2016-07-14T15:05:52Z</dcterms:created>
  <dcterms:modified xsi:type="dcterms:W3CDTF">2016-07-17T04:36:04Z</dcterms:modified>
</cp:coreProperties>
</file>