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10" autoAdjust="0"/>
    <p:restoredTop sz="94660"/>
  </p:normalViewPr>
  <p:slideViewPr>
    <p:cSldViewPr snapToGrid="0">
      <p:cViewPr>
        <p:scale>
          <a:sx n="66" d="100"/>
          <a:sy n="66" d="100"/>
        </p:scale>
        <p:origin x="1237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37F5-FC61-409D-9B50-27E341CA9F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02465"/>
              </p:ext>
            </p:extLst>
          </p:nvPr>
        </p:nvGraphicFramePr>
        <p:xfrm>
          <a:off x="274321" y="198120"/>
          <a:ext cx="1035626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54"/>
                <a:gridCol w="885825"/>
                <a:gridCol w="828675"/>
                <a:gridCol w="857250"/>
                <a:gridCol w="771525"/>
                <a:gridCol w="785813"/>
                <a:gridCol w="785813"/>
                <a:gridCol w="814388"/>
                <a:gridCol w="685801"/>
                <a:gridCol w="643622"/>
              </a:tblGrid>
              <a:tr h="31244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Basic Set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Basic</a:t>
                      </a:r>
                      <a:r>
                        <a:rPr lang="en-US" b="1" baseline="0" dirty="0" smtClean="0"/>
                        <a:t> OLED Set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Starter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Advanced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Exotic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Sensors</a:t>
                      </a:r>
                      <a:r>
                        <a:rPr lang="en-US" b="1" baseline="0" dirty="0" smtClean="0"/>
                        <a:t> Set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Premium</a:t>
                      </a:r>
                      <a:r>
                        <a:rPr lang="en-US" b="1" baseline="0" dirty="0" smtClean="0"/>
                        <a:t> Set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Deluxe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29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39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49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69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99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35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40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vESPrino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vESPrino</a:t>
                      </a:r>
                      <a:r>
                        <a:rPr lang="en-US" baseline="0" dirty="0" smtClean="0"/>
                        <a:t> Bare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 + Humidity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 + Pressure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Temp/Pressure /Humidity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OLED 128x64</a:t>
                      </a:r>
                      <a:r>
                        <a:rPr lang="en-US" baseline="0" dirty="0" smtClean="0"/>
                        <a:t> BW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LCD 16x2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PIR 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Gesture 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RFID Reader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76400" y="412955"/>
            <a:ext cx="1376516" cy="99305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Light Sensor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8932" y="0"/>
            <a:ext cx="1671484" cy="135685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18763" y="462705"/>
            <a:ext cx="2545971" cy="93406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Environment Sensor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2169" y="929737"/>
            <a:ext cx="572377" cy="363794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48765" y="929737"/>
            <a:ext cx="826238" cy="363794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36632" y="929737"/>
            <a:ext cx="816079" cy="363794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://i.ebayimg.com/images/g/rTMAAOxyNo9SuS7t/s-l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0" y="1508465"/>
            <a:ext cx="1095536" cy="1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yourduino.com/sunshop2/images/products/large_62_LCD-1602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86" y="1689757"/>
            <a:ext cx="1520825" cy="7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werpro-mg90.jpg (250×265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11" y="1508465"/>
            <a:ext cx="1006472" cy="10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280" y="2719493"/>
            <a:ext cx="1319060" cy="1164324"/>
          </a:xfrm>
          <a:prstGeom prst="rect">
            <a:avLst/>
          </a:prstGeom>
        </p:spPr>
      </p:pic>
      <p:pic>
        <p:nvPicPr>
          <p:cNvPr id="1032" name="Picture 8" descr="hc-sr5011.jpg (469×36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91" y="1579899"/>
            <a:ext cx="1177584" cy="9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340" y="2708246"/>
            <a:ext cx="1398325" cy="1212420"/>
          </a:xfrm>
          <a:prstGeom prst="rect">
            <a:avLst/>
          </a:prstGeom>
        </p:spPr>
      </p:pic>
      <p:pic>
        <p:nvPicPr>
          <p:cNvPr id="1034" name="Picture 10" descr="hand1.png (460×360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92" y="2634016"/>
            <a:ext cx="1706188" cy="13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639026" y="3314456"/>
            <a:ext cx="1602567" cy="52198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</a:rPr>
              <a:t>Gesture Sensor</a:t>
            </a:r>
            <a:endParaRPr lang="en-US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873" y="452222"/>
            <a:ext cx="1806466" cy="12027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5054" y="1957154"/>
            <a:ext cx="1788285" cy="8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117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16</cp:revision>
  <dcterms:created xsi:type="dcterms:W3CDTF">2016-07-06T08:18:08Z</dcterms:created>
  <dcterms:modified xsi:type="dcterms:W3CDTF">2016-07-06T13:57:03Z</dcterms:modified>
</cp:coreProperties>
</file>