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2C592-A3BE-1325-4DCA-1BE61509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53CA28-1064-F6EB-E921-A78B9847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2D827-BDFE-6EE3-4EA0-D182A95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B506F-4266-BC85-3CC3-44291B4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CFF0D-BA30-F26F-2761-14964AE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612CB-B3B2-7585-F052-5DCBB2FF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72D166-91FC-D6B7-4335-0EF63FE84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516C6-8713-F58D-F321-4452F9E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DA43C-1519-E653-B6F1-7CF7295A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06E90F-F3FE-EE29-8534-EE800E5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9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4CE398-41F5-485A-A993-C603B830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C060AE-ED1C-A1D1-A19B-B31042E8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19C4A-658E-1D04-6698-B50922E2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660DF-331E-EC31-2F45-1EAAAE6A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38455-32CC-3814-9DF2-85967496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1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67CC-724A-52F1-F83D-3D2EB4B0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64983-30CF-2E33-6CE4-ED41E483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F55B1-C52D-102D-34A1-44C4FEB3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B5D00-FBBF-C119-6CBA-033675C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F20CC-8489-3D86-CBD3-1D93808E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C2646-235C-2F63-D5A1-8F62DCFC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2076A-2149-9FB5-3DD5-33E7F404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FA110-A7F2-DABA-2451-79508CA9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AC4F3-CC53-64DF-BC15-62421EA5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353EC-660B-DDA2-98FA-E5A6E015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18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FA5E-1BE0-52A1-802E-5FCF5018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7E915-3341-B728-8E6F-550E69A28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C3A0C-DD23-E88D-133D-CDCFE8BD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FC40D4-0BAC-359E-4CFD-757EE5D6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138BE-28BD-25F6-7BAE-21D5AEE3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0BBB5-2BBE-8DB5-6C08-70E1A120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485DD-C017-5B50-5A94-23382FA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A1EC6-1C7F-D797-5F23-375E7A66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CA3F51-6308-5156-96E4-0EE2C44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C06262-8A68-7990-E366-556BEDEB3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01D82E-0A27-7F16-3213-3AE5B756C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A58D3E-4488-69E8-057D-09EEE64C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3D4EAE-6BCF-7652-A629-D036735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CEC5C-D9D0-6ED5-EBB2-D85AA4D8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AA1DB-E593-2DEB-79CB-979DE68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505E8F-04FD-3C21-9227-4D543D9F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226C3B-0623-150C-D728-8740E42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698C74-ABEB-BE58-3B0E-600840B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0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B5DD2C-4E5C-E6AE-A3F6-3BBA8F09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047B1C-E2A5-C00C-1D62-2FA114C5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FA7046-1348-F32A-03FD-E23EBCF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5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D52B3-8F31-BF5B-6666-6E8E11F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54B4F-DB4D-6E4A-5564-0BD8A0AE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68D19-85C3-9A64-EB29-DEA08905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40ED83-FC38-6026-A6B8-117B5B75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ACCA0-EA50-8AA0-623A-6801C59D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87434-B448-3048-9F2E-A76A320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B8588-5C3D-790E-927C-AC300D86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A5E3D-ADE9-148A-722A-5CE68A34B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9D4C5C-BAB8-58BE-E9B5-B3E0560B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99E41-FFF7-8872-3FED-B59A07CA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07636D-9FEA-0A61-D281-A3C25AEF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B7C313-9477-47FF-DB90-7440B50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B5B872-A6A0-CD6E-3F00-7F868E44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A29D4D-3329-7FFF-B8A5-E8831B8A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2D06E-9415-70CA-0D5D-A508B02FA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064D-B868-4E45-8BA9-02432998D268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72D8F-4891-5E52-CCC5-B78107323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7089E-7B7A-20F8-3AD4-68F53A41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4C7E-E8F1-40B1-8D9B-6E79E7ABE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7E1440B-764E-78AE-F2EB-6D1F0668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2471"/>
              </p:ext>
            </p:extLst>
          </p:nvPr>
        </p:nvGraphicFramePr>
        <p:xfrm>
          <a:off x="1315205" y="1147504"/>
          <a:ext cx="7649272" cy="2722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59">
                  <a:extLst>
                    <a:ext uri="{9D8B030D-6E8A-4147-A177-3AD203B41FA5}">
                      <a16:colId xmlns:a16="http://schemas.microsoft.com/office/drawing/2014/main" val="272363148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1820185376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2808738795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67213653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994690834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1149408055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2339840936"/>
                    </a:ext>
                  </a:extLst>
                </a:gridCol>
                <a:gridCol w="956159">
                  <a:extLst>
                    <a:ext uri="{9D8B030D-6E8A-4147-A177-3AD203B41FA5}">
                      <a16:colId xmlns:a16="http://schemas.microsoft.com/office/drawing/2014/main" val="1844983023"/>
                    </a:ext>
                  </a:extLst>
                </a:gridCol>
              </a:tblGrid>
              <a:tr h="5444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Hatmaker’s</a:t>
                      </a:r>
                      <a:r>
                        <a:rPr lang="fr-FR" sz="900" dirty="0"/>
                        <a:t> bunker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Joyless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toilets</a:t>
                      </a:r>
                      <a:endParaRPr lang="fr-F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Beginning</a:t>
                      </a:r>
                      <a:endParaRPr lang="fr-F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sz="900" dirty="0" err="1"/>
                        <a:t>Beginning</a:t>
                      </a:r>
                      <a:endParaRPr lang="fr-F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Ware</a:t>
                      </a:r>
                      <a:r>
                        <a:rPr lang="fr-FR" sz="900" dirty="0"/>
                        <a:t> square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900" dirty="0"/>
                        <a:t>Fancy </a:t>
                      </a:r>
                      <a:r>
                        <a:rPr lang="fr-FR" sz="900" dirty="0" err="1"/>
                        <a:t>pharmacy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21511"/>
                  </a:ext>
                </a:extLst>
              </a:tr>
              <a:tr h="54445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Hatmaker’s</a:t>
                      </a:r>
                      <a:r>
                        <a:rPr lang="fr-FR" sz="900" dirty="0"/>
                        <a:t> bunker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  <a:p>
                      <a:endParaRPr lang="fr-FR" sz="9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Blowhard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courtyard</a:t>
                      </a:r>
                      <a:r>
                        <a:rPr lang="fr-FR" sz="900" dirty="0"/>
                        <a:t> 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Sage passage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Cat</a:t>
                      </a:r>
                      <a:r>
                        <a:rPr lang="fr-FR" sz="900" dirty="0"/>
                        <a:t>walk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Despair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alley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14139"/>
                  </a:ext>
                </a:extLst>
              </a:tr>
              <a:tr h="54445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Hatmaker’s</a:t>
                      </a:r>
                      <a:r>
                        <a:rPr lang="fr-FR" sz="900" dirty="0"/>
                        <a:t> bunker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  <a:p>
                      <a:endParaRPr lang="fr-FR" sz="9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Thumbs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war</a:t>
                      </a:r>
                      <a:endParaRPr lang="fr-FR" sz="900" dirty="0"/>
                    </a:p>
                    <a:p>
                      <a:endParaRPr lang="fr-FR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900" dirty="0"/>
                        <a:t>No </a:t>
                      </a:r>
                      <a:r>
                        <a:rPr lang="fr-FR" sz="900" dirty="0" err="1"/>
                        <a:t>rest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forest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Sweating</a:t>
                      </a:r>
                      <a:r>
                        <a:rPr lang="fr-FR" sz="900" dirty="0"/>
                        <a:t>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Caterpillar </a:t>
                      </a:r>
                      <a:r>
                        <a:rPr lang="fr-FR" sz="900" dirty="0" err="1"/>
                        <a:t>cradle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Chenille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43188"/>
                  </a:ext>
                </a:extLst>
              </a:tr>
              <a:tr h="544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Dumbyard</a:t>
                      </a:r>
                      <a:endParaRPr lang="fr-FR" sz="900" dirty="0"/>
                    </a:p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Weeping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swamp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Beaver River </a:t>
                      </a:r>
                    </a:p>
                    <a:p>
                      <a:endParaRPr lang="fr-FR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Thumbs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war</a:t>
                      </a:r>
                      <a:endParaRPr lang="fr-FR" sz="900" dirty="0"/>
                    </a:p>
                    <a:p>
                      <a:endParaRPr lang="fr-FR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900" dirty="0"/>
                        <a:t>Body-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garden</a:t>
                      </a:r>
                      <a:endParaRPr lang="fr-FR" sz="9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fr-FR" sz="900" dirty="0" err="1"/>
                        <a:t>Heart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queen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arena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74297"/>
                  </a:ext>
                </a:extLst>
              </a:tr>
              <a:tr h="544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Glorious 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rabbit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hole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Bunny</a:t>
                      </a:r>
                      <a:r>
                        <a:rPr lang="fr-FR" sz="900" dirty="0"/>
                        <a:t> lobby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/>
                        <a:t>Lowland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woodland</a:t>
                      </a:r>
                      <a:endParaRPr lang="fr-FR" sz="900" dirty="0"/>
                    </a:p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Menace palace</a:t>
                      </a:r>
                    </a:p>
                    <a:p>
                      <a:endParaRPr lang="fr-FR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fr-FR" sz="900" dirty="0"/>
                        <a:t>Body-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garden</a:t>
                      </a:r>
                      <a:endParaRPr lang="fr-FR" sz="9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fr-FR" sz="900" dirty="0" err="1"/>
                        <a:t>Heart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queen</a:t>
                      </a:r>
                      <a:r>
                        <a:rPr lang="fr-FR" sz="900" dirty="0"/>
                        <a:t> </a:t>
                      </a:r>
                      <a:r>
                        <a:rPr lang="fr-FR" sz="900" dirty="0" err="1"/>
                        <a:t>arena</a:t>
                      </a:r>
                      <a:endParaRPr lang="fr-FR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801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D4D818-94F2-09A6-8D48-FF5D8639B421}"/>
              </a:ext>
            </a:extLst>
          </p:cNvPr>
          <p:cNvSpPr/>
          <p:nvPr/>
        </p:nvSpPr>
        <p:spPr>
          <a:xfrm>
            <a:off x="5301842" y="1663327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772DF-041B-0E73-CF8D-4F982C96BA9D}"/>
              </a:ext>
            </a:extLst>
          </p:cNvPr>
          <p:cNvSpPr/>
          <p:nvPr/>
        </p:nvSpPr>
        <p:spPr>
          <a:xfrm>
            <a:off x="5516880" y="1124644"/>
            <a:ext cx="1219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C4501-CC3B-F1D1-F1DF-9D04C9AE56CA}"/>
              </a:ext>
            </a:extLst>
          </p:cNvPr>
          <p:cNvSpPr/>
          <p:nvPr/>
        </p:nvSpPr>
        <p:spPr>
          <a:xfrm>
            <a:off x="5318620" y="2224869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9C909-7E6D-94B9-1E70-AFD93FA1F13C}"/>
              </a:ext>
            </a:extLst>
          </p:cNvPr>
          <p:cNvSpPr/>
          <p:nvPr/>
        </p:nvSpPr>
        <p:spPr>
          <a:xfrm rot="5400000">
            <a:off x="4997230" y="1918583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7CD1E-B713-351A-BF65-BF2ADF17AD6C}"/>
              </a:ext>
            </a:extLst>
          </p:cNvPr>
          <p:cNvSpPr/>
          <p:nvPr/>
        </p:nvSpPr>
        <p:spPr>
          <a:xfrm rot="5400000">
            <a:off x="2117916" y="2963392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1687F-E6B5-2D39-048F-A941E549164D}"/>
              </a:ext>
            </a:extLst>
          </p:cNvPr>
          <p:cNvSpPr/>
          <p:nvPr/>
        </p:nvSpPr>
        <p:spPr>
          <a:xfrm>
            <a:off x="3440884" y="1663327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D7A30-F0FF-ED1F-92C9-5D11ADE5FD1A}"/>
              </a:ext>
            </a:extLst>
          </p:cNvPr>
          <p:cNvSpPr/>
          <p:nvPr/>
        </p:nvSpPr>
        <p:spPr>
          <a:xfrm rot="5400000">
            <a:off x="5998805" y="1928814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A8A73-AC9C-568D-795D-CBF487409FB9}"/>
              </a:ext>
            </a:extLst>
          </p:cNvPr>
          <p:cNvSpPr/>
          <p:nvPr/>
        </p:nvSpPr>
        <p:spPr>
          <a:xfrm rot="5400000">
            <a:off x="6792788" y="1944100"/>
            <a:ext cx="51582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F322F2-B741-0881-4D6D-B80CF97E3370}"/>
              </a:ext>
            </a:extLst>
          </p:cNvPr>
          <p:cNvSpPr/>
          <p:nvPr/>
        </p:nvSpPr>
        <p:spPr>
          <a:xfrm>
            <a:off x="6225196" y="2202009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526765-E9CF-58AF-8990-BFFC8028B2BE}"/>
              </a:ext>
            </a:extLst>
          </p:cNvPr>
          <p:cNvSpPr/>
          <p:nvPr/>
        </p:nvSpPr>
        <p:spPr>
          <a:xfrm rot="5400000">
            <a:off x="6921597" y="2495449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629BC0-35EA-E901-84C4-B0B6CE508DBC}"/>
              </a:ext>
            </a:extLst>
          </p:cNvPr>
          <p:cNvSpPr/>
          <p:nvPr/>
        </p:nvSpPr>
        <p:spPr>
          <a:xfrm rot="5400000">
            <a:off x="3095968" y="3010552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367B69-4A3B-BFD2-A397-CE8816F8DB5D}"/>
              </a:ext>
            </a:extLst>
          </p:cNvPr>
          <p:cNvSpPr/>
          <p:nvPr/>
        </p:nvSpPr>
        <p:spPr>
          <a:xfrm rot="5400000">
            <a:off x="2117916" y="2482045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A9A7-38BE-F8CC-A74F-799F0AA15098}"/>
              </a:ext>
            </a:extLst>
          </p:cNvPr>
          <p:cNvSpPr/>
          <p:nvPr/>
        </p:nvSpPr>
        <p:spPr>
          <a:xfrm rot="5400000">
            <a:off x="7738402" y="2451840"/>
            <a:ext cx="518160" cy="109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Enigme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2F3D7E-501C-C20A-AD65-6DCAF190C9CB}"/>
              </a:ext>
            </a:extLst>
          </p:cNvPr>
          <p:cNvSpPr/>
          <p:nvPr/>
        </p:nvSpPr>
        <p:spPr>
          <a:xfrm rot="5400000">
            <a:off x="2160105" y="4127218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444DDF-EE4E-A420-EA06-68C5E0856875}"/>
              </a:ext>
            </a:extLst>
          </p:cNvPr>
          <p:cNvSpPr/>
          <p:nvPr/>
        </p:nvSpPr>
        <p:spPr>
          <a:xfrm>
            <a:off x="5301841" y="2750898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0D92F8-48D4-FC1B-F868-B9090B77B569}"/>
              </a:ext>
            </a:extLst>
          </p:cNvPr>
          <p:cNvSpPr/>
          <p:nvPr/>
        </p:nvSpPr>
        <p:spPr>
          <a:xfrm>
            <a:off x="3440883" y="2776685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B31308-3B27-33D5-92A8-790ED1A05ABA}"/>
              </a:ext>
            </a:extLst>
          </p:cNvPr>
          <p:cNvSpPr/>
          <p:nvPr/>
        </p:nvSpPr>
        <p:spPr>
          <a:xfrm rot="5400000">
            <a:off x="4062593" y="1931231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90FD39-F688-7112-2423-733644536659}"/>
              </a:ext>
            </a:extLst>
          </p:cNvPr>
          <p:cNvSpPr/>
          <p:nvPr/>
        </p:nvSpPr>
        <p:spPr>
          <a:xfrm rot="5400000">
            <a:off x="5026030" y="3523476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700F0-6038-0D6D-25FE-538CA22475F5}"/>
              </a:ext>
            </a:extLst>
          </p:cNvPr>
          <p:cNvSpPr/>
          <p:nvPr/>
        </p:nvSpPr>
        <p:spPr>
          <a:xfrm rot="5400000">
            <a:off x="5952159" y="3523398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6D6767-4A0B-B95E-04D4-FFC56B2C761B}"/>
              </a:ext>
            </a:extLst>
          </p:cNvPr>
          <p:cNvSpPr/>
          <p:nvPr/>
        </p:nvSpPr>
        <p:spPr>
          <a:xfrm rot="5400000">
            <a:off x="6933441" y="3491151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19492-C976-F312-72A5-BFC446D8E903}"/>
              </a:ext>
            </a:extLst>
          </p:cNvPr>
          <p:cNvSpPr/>
          <p:nvPr/>
        </p:nvSpPr>
        <p:spPr>
          <a:xfrm>
            <a:off x="5275486" y="3297446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AE52D-CE95-C522-5569-DC9F0E127319}"/>
              </a:ext>
            </a:extLst>
          </p:cNvPr>
          <p:cNvSpPr/>
          <p:nvPr/>
        </p:nvSpPr>
        <p:spPr>
          <a:xfrm rot="5400000">
            <a:off x="4971128" y="3002761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896C31-1D54-D848-A506-BCC70C5D5173}"/>
              </a:ext>
            </a:extLst>
          </p:cNvPr>
          <p:cNvSpPr/>
          <p:nvPr/>
        </p:nvSpPr>
        <p:spPr>
          <a:xfrm rot="5400000">
            <a:off x="4033547" y="3010631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3233B5-0017-66D5-E55E-84C014040F1A}"/>
              </a:ext>
            </a:extLst>
          </p:cNvPr>
          <p:cNvSpPr/>
          <p:nvPr/>
        </p:nvSpPr>
        <p:spPr>
          <a:xfrm>
            <a:off x="2338882" y="2501374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DA3A5C0-4B80-C27A-ECA7-095D66CABA2B}"/>
              </a:ext>
            </a:extLst>
          </p:cNvPr>
          <p:cNvSpPr/>
          <p:nvPr/>
        </p:nvSpPr>
        <p:spPr>
          <a:xfrm>
            <a:off x="2663257" y="3266205"/>
            <a:ext cx="149815" cy="10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A0A3C0-C24C-AF61-4104-13AD0BBAA033}"/>
              </a:ext>
            </a:extLst>
          </p:cNvPr>
          <p:cNvSpPr/>
          <p:nvPr/>
        </p:nvSpPr>
        <p:spPr>
          <a:xfrm>
            <a:off x="7220237" y="1673532"/>
            <a:ext cx="5452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1C7674-B5BB-AC02-393A-256BD9F57BD7}"/>
              </a:ext>
            </a:extLst>
          </p:cNvPr>
          <p:cNvSpPr/>
          <p:nvPr/>
        </p:nvSpPr>
        <p:spPr>
          <a:xfrm rot="5400000">
            <a:off x="7876544" y="1387795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6F28E7-91E3-67C3-4D92-CE9F4D2A63CF}"/>
              </a:ext>
            </a:extLst>
          </p:cNvPr>
          <p:cNvSpPr/>
          <p:nvPr/>
        </p:nvSpPr>
        <p:spPr>
          <a:xfrm rot="5400000">
            <a:off x="8543887" y="534354"/>
            <a:ext cx="273174" cy="8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56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46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Personne</dc:creator>
  <cp:lastModifiedBy>Germain Personne</cp:lastModifiedBy>
  <cp:revision>5</cp:revision>
  <dcterms:created xsi:type="dcterms:W3CDTF">2023-11-22T10:31:55Z</dcterms:created>
  <dcterms:modified xsi:type="dcterms:W3CDTF">2023-11-29T10:20:50Z</dcterms:modified>
</cp:coreProperties>
</file>