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3" r:id="rId6"/>
    <p:sldId id="261" r:id="rId7"/>
    <p:sldId id="262" r:id="rId8"/>
    <p:sldId id="260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004E5-9382-B5FD-1833-45002AA3FD0A}" v="184" dt="2022-12-11T19:28:40.555"/>
    <p1510:client id="{27C3F0B5-9C8E-D0A2-9116-6A5A5D2F340C}" v="2300" dt="2022-12-12T22:29:54.927"/>
    <p1510:client id="{75BF9735-E17D-7939-272A-46457B331377}" v="1" dt="2022-12-12T12:23:01.649"/>
    <p1510:client id="{7E1F1B4B-974F-2BCC-C2D3-AF4715E552EF}" v="84" dt="2022-12-12T18:46:47.692"/>
    <p1510:client id="{9B353F80-B8BE-4479-B11B-26CD38B984A6}" v="461" dt="2022-12-12T13:53:06.204"/>
    <p1510:client id="{9C467D20-9DF8-9525-FC3A-C42EBCE15B64}" v="609" dt="2022-12-12T22:16:30.326"/>
    <p1510:client id="{B070860B-20A7-D074-A716-D4041F7D317E}" v="29" dt="2022-12-12T15:21:37.132"/>
    <p1510:client id="{C2AA6D29-885A-42E7-9769-F53B140AC32D}" v="16" dt="2022-12-11T19:39:44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69FD6-EF50-476E-A90E-3B2EA5305F92}" type="doc">
      <dgm:prSet loTypeId="urn:microsoft.com/office/officeart/2005/8/layout/chevron2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70E980-DAAC-41F6-BCB6-1B1EF11CDA4D}">
      <dgm:prSet/>
      <dgm:spPr/>
      <dgm:t>
        <a:bodyPr/>
        <a:lstStyle/>
        <a:p>
          <a:pPr>
            <a:defRPr b="1"/>
          </a:pPr>
          <a:r>
            <a:rPr lang="en-US"/>
            <a:t>Extractor</a:t>
          </a:r>
        </a:p>
      </dgm:t>
    </dgm:pt>
    <dgm:pt modelId="{D9D2CF62-D9AA-4591-A5BC-785D9E3E5FAC}" type="parTrans" cxnId="{C6AAE7B8-ABE8-4801-9A80-03AC0E3B5AE3}">
      <dgm:prSet/>
      <dgm:spPr/>
      <dgm:t>
        <a:bodyPr/>
        <a:lstStyle/>
        <a:p>
          <a:endParaRPr lang="en-US"/>
        </a:p>
      </dgm:t>
    </dgm:pt>
    <dgm:pt modelId="{85A58AF5-DC6B-4C2B-8AE4-DD0170B3529F}" type="sibTrans" cxnId="{C6AAE7B8-ABE8-4801-9A80-03AC0E3B5AE3}">
      <dgm:prSet/>
      <dgm:spPr/>
      <dgm:t>
        <a:bodyPr/>
        <a:lstStyle/>
        <a:p>
          <a:endParaRPr lang="en-US"/>
        </a:p>
      </dgm:t>
    </dgm:pt>
    <dgm:pt modelId="{FF4DA090-A18E-4918-A0D7-0C3180F020B1}">
      <dgm:prSet/>
      <dgm:spPr/>
      <dgm:t>
        <a:bodyPr/>
        <a:lstStyle/>
        <a:p>
          <a:r>
            <a:rPr lang="en-US"/>
            <a:t>Extracts randomly 10 frames from a sequence</a:t>
          </a:r>
        </a:p>
      </dgm:t>
    </dgm:pt>
    <dgm:pt modelId="{D03B3624-1B36-4935-A687-F82AD80C1536}" type="parTrans" cxnId="{528C20B3-B936-4524-AE96-575DF159068B}">
      <dgm:prSet/>
      <dgm:spPr/>
      <dgm:t>
        <a:bodyPr/>
        <a:lstStyle/>
        <a:p>
          <a:endParaRPr lang="en-US"/>
        </a:p>
      </dgm:t>
    </dgm:pt>
    <dgm:pt modelId="{837D456F-66CB-45E7-AC50-3B3C1C2F1B1F}" type="sibTrans" cxnId="{528C20B3-B936-4524-AE96-575DF159068B}">
      <dgm:prSet/>
      <dgm:spPr/>
      <dgm:t>
        <a:bodyPr/>
        <a:lstStyle/>
        <a:p>
          <a:endParaRPr lang="en-US"/>
        </a:p>
      </dgm:t>
    </dgm:pt>
    <dgm:pt modelId="{3E05D18C-57ED-46AE-BF92-111A594D97E8}">
      <dgm:prSet/>
      <dgm:spPr/>
      <dgm:t>
        <a:bodyPr/>
        <a:lstStyle/>
        <a:p>
          <a:r>
            <a:rPr lang="en-US"/>
            <a:t>Transform labels to masks </a:t>
          </a:r>
        </a:p>
      </dgm:t>
    </dgm:pt>
    <dgm:pt modelId="{86D1FD2E-C273-49BB-BA00-2F3704C22B02}" type="parTrans" cxnId="{850009B7-FAB8-4232-AEC0-9DADFC54EDA2}">
      <dgm:prSet/>
      <dgm:spPr/>
      <dgm:t>
        <a:bodyPr/>
        <a:lstStyle/>
        <a:p>
          <a:endParaRPr lang="en-US"/>
        </a:p>
      </dgm:t>
    </dgm:pt>
    <dgm:pt modelId="{CF17127D-19E4-4EF2-A4D5-C8DF88FF8A49}" type="sibTrans" cxnId="{850009B7-FAB8-4232-AEC0-9DADFC54EDA2}">
      <dgm:prSet/>
      <dgm:spPr/>
      <dgm:t>
        <a:bodyPr/>
        <a:lstStyle/>
        <a:p>
          <a:endParaRPr lang="en-US"/>
        </a:p>
      </dgm:t>
    </dgm:pt>
    <dgm:pt modelId="{4987A383-2EC1-461C-B37A-84B8D5FF6137}">
      <dgm:prSet/>
      <dgm:spPr/>
      <dgm:t>
        <a:bodyPr/>
        <a:lstStyle/>
        <a:p>
          <a:pPr>
            <a:defRPr b="1"/>
          </a:pPr>
          <a:r>
            <a:rPr lang="en-US"/>
            <a:t>Compressor</a:t>
          </a:r>
        </a:p>
      </dgm:t>
    </dgm:pt>
    <dgm:pt modelId="{CFF138D2-F4D8-46CD-B90C-5E46A4F34B2F}" type="parTrans" cxnId="{94617EB9-5676-4C01-BFCB-2C553A74A2E7}">
      <dgm:prSet/>
      <dgm:spPr/>
      <dgm:t>
        <a:bodyPr/>
        <a:lstStyle/>
        <a:p>
          <a:endParaRPr lang="en-US"/>
        </a:p>
      </dgm:t>
    </dgm:pt>
    <dgm:pt modelId="{74DB2DBD-E223-4463-B6EF-FAE926FAAEE5}" type="sibTrans" cxnId="{94617EB9-5676-4C01-BFCB-2C553A74A2E7}">
      <dgm:prSet/>
      <dgm:spPr/>
      <dgm:t>
        <a:bodyPr/>
        <a:lstStyle/>
        <a:p>
          <a:endParaRPr lang="en-US"/>
        </a:p>
      </dgm:t>
    </dgm:pt>
    <dgm:pt modelId="{0B9A9DA0-9685-4285-8F4E-2AB8C3291D66}">
      <dgm:prSet/>
      <dgm:spPr/>
      <dgm:t>
        <a:bodyPr/>
        <a:lstStyle/>
        <a:p>
          <a:r>
            <a:rPr lang="en-US"/>
            <a:t>Compresses the images &amp; masks by a factor of 6</a:t>
          </a:r>
        </a:p>
      </dgm:t>
    </dgm:pt>
    <dgm:pt modelId="{B5EDDA02-2D1A-450B-8CBA-763E181D35CD}" type="parTrans" cxnId="{BB53A649-D4BE-4A95-AC6E-8FAD0ABCDCFD}">
      <dgm:prSet/>
      <dgm:spPr/>
      <dgm:t>
        <a:bodyPr/>
        <a:lstStyle/>
        <a:p>
          <a:endParaRPr lang="en-US"/>
        </a:p>
      </dgm:t>
    </dgm:pt>
    <dgm:pt modelId="{5B8A9E4E-EE27-4F69-BA44-82BDC6DA5AD1}" type="sibTrans" cxnId="{BB53A649-D4BE-4A95-AC6E-8FAD0ABCDCFD}">
      <dgm:prSet/>
      <dgm:spPr/>
      <dgm:t>
        <a:bodyPr/>
        <a:lstStyle/>
        <a:p>
          <a:endParaRPr lang="en-US"/>
        </a:p>
      </dgm:t>
    </dgm:pt>
    <dgm:pt modelId="{9EE1DF03-7813-4DAD-9738-6C021299B20A}">
      <dgm:prSet/>
      <dgm:spPr/>
      <dgm:t>
        <a:bodyPr/>
        <a:lstStyle/>
        <a:p>
          <a:r>
            <a:rPr lang="en-US"/>
            <a:t>Stores data in a Pickle file</a:t>
          </a:r>
        </a:p>
      </dgm:t>
    </dgm:pt>
    <dgm:pt modelId="{C3F531F6-5D2D-4830-86CF-C2066DBFD4F9}" type="parTrans" cxnId="{48869CF1-FBB9-4D4D-8547-37BDB16EFDA4}">
      <dgm:prSet/>
      <dgm:spPr/>
      <dgm:t>
        <a:bodyPr/>
        <a:lstStyle/>
        <a:p>
          <a:endParaRPr lang="en-US"/>
        </a:p>
      </dgm:t>
    </dgm:pt>
    <dgm:pt modelId="{75DE66AC-4713-4EF6-9EA8-85BA97126EB3}" type="sibTrans" cxnId="{48869CF1-FBB9-4D4D-8547-37BDB16EFDA4}">
      <dgm:prSet/>
      <dgm:spPr/>
      <dgm:t>
        <a:bodyPr/>
        <a:lstStyle/>
        <a:p>
          <a:endParaRPr lang="en-US"/>
        </a:p>
      </dgm:t>
    </dgm:pt>
    <dgm:pt modelId="{6DB1EB17-5B62-4221-9117-F6FFA566626A}">
      <dgm:prSet/>
      <dgm:spPr/>
      <dgm:t>
        <a:bodyPr/>
        <a:lstStyle/>
        <a:p>
          <a:r>
            <a:rPr lang="en-US"/>
            <a:t>Give images &amp; masks to compressor</a:t>
          </a:r>
        </a:p>
      </dgm:t>
    </dgm:pt>
    <dgm:pt modelId="{8CEA14CA-72AF-48E2-BCBE-60F43DAC8656}" type="parTrans" cxnId="{841F9F3A-4C90-4CA7-8F5E-8EE4F09EA448}">
      <dgm:prSet/>
      <dgm:spPr/>
      <dgm:t>
        <a:bodyPr/>
        <a:lstStyle/>
        <a:p>
          <a:endParaRPr lang="de-AT"/>
        </a:p>
      </dgm:t>
    </dgm:pt>
    <dgm:pt modelId="{75DA69D7-361B-4E5C-8E8C-C63B4BCEFD9D}" type="sibTrans" cxnId="{841F9F3A-4C90-4CA7-8F5E-8EE4F09EA448}">
      <dgm:prSet/>
      <dgm:spPr/>
      <dgm:t>
        <a:bodyPr/>
        <a:lstStyle/>
        <a:p>
          <a:endParaRPr lang="de-AT"/>
        </a:p>
      </dgm:t>
    </dgm:pt>
    <dgm:pt modelId="{96CFCED7-96FF-40BB-866C-FD7117BD2662}">
      <dgm:prSet/>
      <dgm:spPr/>
      <dgm:t>
        <a:bodyPr/>
        <a:lstStyle/>
        <a:p>
          <a:r>
            <a:rPr lang="en-US"/>
            <a:t>Convert to greyscale</a:t>
          </a:r>
        </a:p>
      </dgm:t>
    </dgm:pt>
    <dgm:pt modelId="{4AE9A658-56AD-4970-8A7A-B843B2819405}" type="parTrans" cxnId="{8B74E02A-FC16-45F3-B310-359B58276069}">
      <dgm:prSet/>
      <dgm:spPr/>
      <dgm:t>
        <a:bodyPr/>
        <a:lstStyle/>
        <a:p>
          <a:endParaRPr lang="de-AT"/>
        </a:p>
      </dgm:t>
    </dgm:pt>
    <dgm:pt modelId="{AC741182-8FF2-4618-A00E-0D5992C81848}" type="sibTrans" cxnId="{8B74E02A-FC16-45F3-B310-359B58276069}">
      <dgm:prSet/>
      <dgm:spPr/>
      <dgm:t>
        <a:bodyPr/>
        <a:lstStyle/>
        <a:p>
          <a:endParaRPr lang="de-AT"/>
        </a:p>
      </dgm:t>
    </dgm:pt>
    <dgm:pt modelId="{F34BA789-9ADA-4461-A8E5-C84856AA249C}">
      <dgm:prSet/>
      <dgm:spPr/>
      <dgm:t>
        <a:bodyPr/>
        <a:lstStyle/>
        <a:p>
          <a:r>
            <a:rPr lang="en-US"/>
            <a:t>Convert to tensor</a:t>
          </a:r>
        </a:p>
      </dgm:t>
    </dgm:pt>
    <dgm:pt modelId="{B23704BC-68BD-4DF2-B39B-6E36650D658A}" type="parTrans" cxnId="{44462668-55E5-46C8-8E76-DA2B2474D3CA}">
      <dgm:prSet/>
      <dgm:spPr/>
      <dgm:t>
        <a:bodyPr/>
        <a:lstStyle/>
        <a:p>
          <a:endParaRPr lang="de-AT"/>
        </a:p>
      </dgm:t>
    </dgm:pt>
    <dgm:pt modelId="{5A94A343-F73C-4A4B-94ED-5A60D2B5086C}" type="sibTrans" cxnId="{44462668-55E5-46C8-8E76-DA2B2474D3CA}">
      <dgm:prSet/>
      <dgm:spPr/>
      <dgm:t>
        <a:bodyPr/>
        <a:lstStyle/>
        <a:p>
          <a:endParaRPr lang="de-AT"/>
        </a:p>
      </dgm:t>
    </dgm:pt>
    <dgm:pt modelId="{66A9D380-FE17-45FD-BDC4-E66A0AF25C5A}" type="pres">
      <dgm:prSet presAssocID="{3F269FD6-EF50-476E-A90E-3B2EA5305F92}" presName="linearFlow" presStyleCnt="0">
        <dgm:presLayoutVars>
          <dgm:dir/>
          <dgm:animLvl val="lvl"/>
          <dgm:resizeHandles val="exact"/>
        </dgm:presLayoutVars>
      </dgm:prSet>
      <dgm:spPr/>
    </dgm:pt>
    <dgm:pt modelId="{BBD7518E-2449-47F3-B5E9-FA9F1EB48135}" type="pres">
      <dgm:prSet presAssocID="{F270E980-DAAC-41F6-BCB6-1B1EF11CDA4D}" presName="composite" presStyleCnt="0"/>
      <dgm:spPr/>
    </dgm:pt>
    <dgm:pt modelId="{8751935F-2EEF-48DE-8317-64B5DDE2110E}" type="pres">
      <dgm:prSet presAssocID="{F270E980-DAAC-41F6-BCB6-1B1EF11CDA4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9E08FFD-A2F0-434D-8D4E-DFAAF773EEB0}" type="pres">
      <dgm:prSet presAssocID="{F270E980-DAAC-41F6-BCB6-1B1EF11CDA4D}" presName="descendantText" presStyleLbl="alignAcc1" presStyleIdx="0" presStyleCnt="2">
        <dgm:presLayoutVars>
          <dgm:bulletEnabled val="1"/>
        </dgm:presLayoutVars>
      </dgm:prSet>
      <dgm:spPr/>
    </dgm:pt>
    <dgm:pt modelId="{FE942B9D-FCBD-4A32-84ED-C0B01E2F218F}" type="pres">
      <dgm:prSet presAssocID="{85A58AF5-DC6B-4C2B-8AE4-DD0170B3529F}" presName="sp" presStyleCnt="0"/>
      <dgm:spPr/>
    </dgm:pt>
    <dgm:pt modelId="{77A47F24-2998-414C-8DD7-9BCAD80CFD8E}" type="pres">
      <dgm:prSet presAssocID="{4987A383-2EC1-461C-B37A-84B8D5FF6137}" presName="composite" presStyleCnt="0"/>
      <dgm:spPr/>
    </dgm:pt>
    <dgm:pt modelId="{6A911C8E-4946-4423-8C64-3D68E64EADAB}" type="pres">
      <dgm:prSet presAssocID="{4987A383-2EC1-461C-B37A-84B8D5FF613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1970582D-1D66-448C-BE56-D1DC4A1DB875}" type="pres">
      <dgm:prSet presAssocID="{4987A383-2EC1-461C-B37A-84B8D5FF6137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83366E16-7C7E-43F9-A739-2519021F4A01}" type="presOf" srcId="{F34BA789-9ADA-4461-A8E5-C84856AA249C}" destId="{1970582D-1D66-448C-BE56-D1DC4A1DB875}" srcOrd="0" destOrd="2" presId="urn:microsoft.com/office/officeart/2005/8/layout/chevron2"/>
    <dgm:cxn modelId="{5F8D0E29-25C5-4142-A961-85E4BE0A5154}" type="presOf" srcId="{6DB1EB17-5B62-4221-9117-F6FFA566626A}" destId="{19E08FFD-A2F0-434D-8D4E-DFAAF773EEB0}" srcOrd="0" destOrd="2" presId="urn:microsoft.com/office/officeart/2005/8/layout/chevron2"/>
    <dgm:cxn modelId="{8B74E02A-FC16-45F3-B310-359B58276069}" srcId="{4987A383-2EC1-461C-B37A-84B8D5FF6137}" destId="{96CFCED7-96FF-40BB-866C-FD7117BD2662}" srcOrd="0" destOrd="0" parTransId="{4AE9A658-56AD-4970-8A7A-B843B2819405}" sibTransId="{AC741182-8FF2-4618-A00E-0D5992C81848}"/>
    <dgm:cxn modelId="{841F9F3A-4C90-4CA7-8F5E-8EE4F09EA448}" srcId="{F270E980-DAAC-41F6-BCB6-1B1EF11CDA4D}" destId="{6DB1EB17-5B62-4221-9117-F6FFA566626A}" srcOrd="2" destOrd="0" parTransId="{8CEA14CA-72AF-48E2-BCBE-60F43DAC8656}" sibTransId="{75DA69D7-361B-4E5C-8E8C-C63B4BCEFD9D}"/>
    <dgm:cxn modelId="{8854063D-0971-472F-9795-27AA31CB248F}" type="presOf" srcId="{FF4DA090-A18E-4918-A0D7-0C3180F020B1}" destId="{19E08FFD-A2F0-434D-8D4E-DFAAF773EEB0}" srcOrd="0" destOrd="0" presId="urn:microsoft.com/office/officeart/2005/8/layout/chevron2"/>
    <dgm:cxn modelId="{6FD15C5D-0DDA-40D3-B83C-CA38132A1D4B}" type="presOf" srcId="{0B9A9DA0-9685-4285-8F4E-2AB8C3291D66}" destId="{1970582D-1D66-448C-BE56-D1DC4A1DB875}" srcOrd="0" destOrd="1" presId="urn:microsoft.com/office/officeart/2005/8/layout/chevron2"/>
    <dgm:cxn modelId="{44462668-55E5-46C8-8E76-DA2B2474D3CA}" srcId="{4987A383-2EC1-461C-B37A-84B8D5FF6137}" destId="{F34BA789-9ADA-4461-A8E5-C84856AA249C}" srcOrd="2" destOrd="0" parTransId="{B23704BC-68BD-4DF2-B39B-6E36650D658A}" sibTransId="{5A94A343-F73C-4A4B-94ED-5A60D2B5086C}"/>
    <dgm:cxn modelId="{BB53A649-D4BE-4A95-AC6E-8FAD0ABCDCFD}" srcId="{4987A383-2EC1-461C-B37A-84B8D5FF6137}" destId="{0B9A9DA0-9685-4285-8F4E-2AB8C3291D66}" srcOrd="1" destOrd="0" parTransId="{B5EDDA02-2D1A-450B-8CBA-763E181D35CD}" sibTransId="{5B8A9E4E-EE27-4F69-BA44-82BDC6DA5AD1}"/>
    <dgm:cxn modelId="{CA3C1182-3856-42C0-94F1-DCD46E076B15}" type="presOf" srcId="{F270E980-DAAC-41F6-BCB6-1B1EF11CDA4D}" destId="{8751935F-2EEF-48DE-8317-64B5DDE2110E}" srcOrd="0" destOrd="0" presId="urn:microsoft.com/office/officeart/2005/8/layout/chevron2"/>
    <dgm:cxn modelId="{9D109883-A4FB-471C-90D8-0D05BBBB1171}" type="presOf" srcId="{3F269FD6-EF50-476E-A90E-3B2EA5305F92}" destId="{66A9D380-FE17-45FD-BDC4-E66A0AF25C5A}" srcOrd="0" destOrd="0" presId="urn:microsoft.com/office/officeart/2005/8/layout/chevron2"/>
    <dgm:cxn modelId="{517C6A97-853C-4A5C-B2EF-6F65C2758DE8}" type="presOf" srcId="{3E05D18C-57ED-46AE-BF92-111A594D97E8}" destId="{19E08FFD-A2F0-434D-8D4E-DFAAF773EEB0}" srcOrd="0" destOrd="1" presId="urn:microsoft.com/office/officeart/2005/8/layout/chevron2"/>
    <dgm:cxn modelId="{881C1CA7-0800-4D55-BD59-5724B58B55FE}" type="presOf" srcId="{96CFCED7-96FF-40BB-866C-FD7117BD2662}" destId="{1970582D-1D66-448C-BE56-D1DC4A1DB875}" srcOrd="0" destOrd="0" presId="urn:microsoft.com/office/officeart/2005/8/layout/chevron2"/>
    <dgm:cxn modelId="{528C20B3-B936-4524-AE96-575DF159068B}" srcId="{F270E980-DAAC-41F6-BCB6-1B1EF11CDA4D}" destId="{FF4DA090-A18E-4918-A0D7-0C3180F020B1}" srcOrd="0" destOrd="0" parTransId="{D03B3624-1B36-4935-A687-F82AD80C1536}" sibTransId="{837D456F-66CB-45E7-AC50-3B3C1C2F1B1F}"/>
    <dgm:cxn modelId="{850009B7-FAB8-4232-AEC0-9DADFC54EDA2}" srcId="{F270E980-DAAC-41F6-BCB6-1B1EF11CDA4D}" destId="{3E05D18C-57ED-46AE-BF92-111A594D97E8}" srcOrd="1" destOrd="0" parTransId="{86D1FD2E-C273-49BB-BA00-2F3704C22B02}" sibTransId="{CF17127D-19E4-4EF2-A4D5-C8DF88FF8A49}"/>
    <dgm:cxn modelId="{C6AAE7B8-ABE8-4801-9A80-03AC0E3B5AE3}" srcId="{3F269FD6-EF50-476E-A90E-3B2EA5305F92}" destId="{F270E980-DAAC-41F6-BCB6-1B1EF11CDA4D}" srcOrd="0" destOrd="0" parTransId="{D9D2CF62-D9AA-4591-A5BC-785D9E3E5FAC}" sibTransId="{85A58AF5-DC6B-4C2B-8AE4-DD0170B3529F}"/>
    <dgm:cxn modelId="{94617EB9-5676-4C01-BFCB-2C553A74A2E7}" srcId="{3F269FD6-EF50-476E-A90E-3B2EA5305F92}" destId="{4987A383-2EC1-461C-B37A-84B8D5FF6137}" srcOrd="1" destOrd="0" parTransId="{CFF138D2-F4D8-46CD-B90C-5E46A4F34B2F}" sibTransId="{74DB2DBD-E223-4463-B6EF-FAE926FAAEE5}"/>
    <dgm:cxn modelId="{AA2E34D3-F0AB-4657-A466-81FC1944606B}" type="presOf" srcId="{4987A383-2EC1-461C-B37A-84B8D5FF6137}" destId="{6A911C8E-4946-4423-8C64-3D68E64EADAB}" srcOrd="0" destOrd="0" presId="urn:microsoft.com/office/officeart/2005/8/layout/chevron2"/>
    <dgm:cxn modelId="{96D0ADE9-6F35-42E9-BBC5-662F9A37717D}" type="presOf" srcId="{9EE1DF03-7813-4DAD-9738-6C021299B20A}" destId="{1970582D-1D66-448C-BE56-D1DC4A1DB875}" srcOrd="0" destOrd="3" presId="urn:microsoft.com/office/officeart/2005/8/layout/chevron2"/>
    <dgm:cxn modelId="{48869CF1-FBB9-4D4D-8547-37BDB16EFDA4}" srcId="{4987A383-2EC1-461C-B37A-84B8D5FF6137}" destId="{9EE1DF03-7813-4DAD-9738-6C021299B20A}" srcOrd="3" destOrd="0" parTransId="{C3F531F6-5D2D-4830-86CF-C2066DBFD4F9}" sibTransId="{75DE66AC-4713-4EF6-9EA8-85BA97126EB3}"/>
    <dgm:cxn modelId="{8DFD7E1F-FE53-4763-9EE5-F23E4B71CBA0}" type="presParOf" srcId="{66A9D380-FE17-45FD-BDC4-E66A0AF25C5A}" destId="{BBD7518E-2449-47F3-B5E9-FA9F1EB48135}" srcOrd="0" destOrd="0" presId="urn:microsoft.com/office/officeart/2005/8/layout/chevron2"/>
    <dgm:cxn modelId="{FA76345B-0B6F-4DD4-96DA-D2185C7EB9D9}" type="presParOf" srcId="{BBD7518E-2449-47F3-B5E9-FA9F1EB48135}" destId="{8751935F-2EEF-48DE-8317-64B5DDE2110E}" srcOrd="0" destOrd="0" presId="urn:microsoft.com/office/officeart/2005/8/layout/chevron2"/>
    <dgm:cxn modelId="{C9D8A00B-BC5F-46FA-A399-1BA9199D5F42}" type="presParOf" srcId="{BBD7518E-2449-47F3-B5E9-FA9F1EB48135}" destId="{19E08FFD-A2F0-434D-8D4E-DFAAF773EEB0}" srcOrd="1" destOrd="0" presId="urn:microsoft.com/office/officeart/2005/8/layout/chevron2"/>
    <dgm:cxn modelId="{51131515-FE15-43FB-B99B-43EFB72EBFD7}" type="presParOf" srcId="{66A9D380-FE17-45FD-BDC4-E66A0AF25C5A}" destId="{FE942B9D-FCBD-4A32-84ED-C0B01E2F218F}" srcOrd="1" destOrd="0" presId="urn:microsoft.com/office/officeart/2005/8/layout/chevron2"/>
    <dgm:cxn modelId="{A38859CB-B69A-46F8-B2CE-764817D6F67D}" type="presParOf" srcId="{66A9D380-FE17-45FD-BDC4-E66A0AF25C5A}" destId="{77A47F24-2998-414C-8DD7-9BCAD80CFD8E}" srcOrd="2" destOrd="0" presId="urn:microsoft.com/office/officeart/2005/8/layout/chevron2"/>
    <dgm:cxn modelId="{71258203-984C-41E8-8304-A35FFC4D82BA}" type="presParOf" srcId="{77A47F24-2998-414C-8DD7-9BCAD80CFD8E}" destId="{6A911C8E-4946-4423-8C64-3D68E64EADAB}" srcOrd="0" destOrd="0" presId="urn:microsoft.com/office/officeart/2005/8/layout/chevron2"/>
    <dgm:cxn modelId="{5831DE56-52DF-417C-A713-0CADC35E7D66}" type="presParOf" srcId="{77A47F24-2998-414C-8DD7-9BCAD80CFD8E}" destId="{1970582D-1D66-448C-BE56-D1DC4A1DB8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4A6738-A75F-47DF-8137-89E12F9F9DD2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5919FB-F019-429C-B445-AB93B85FCC6D}">
      <dgm:prSet/>
      <dgm:spPr/>
      <dgm:t>
        <a:bodyPr/>
        <a:lstStyle/>
        <a:p>
          <a:pPr rtl="0"/>
          <a:r>
            <a:rPr lang="en-US"/>
            <a:t>Complex and huge dataset</a:t>
          </a:r>
        </a:p>
      </dgm:t>
    </dgm:pt>
    <dgm:pt modelId="{F53560DE-DF13-4471-88A3-DBB6A5B86E50}" type="parTrans" cxnId="{D6052E92-0858-41CA-9A89-A5472DAA2E5C}">
      <dgm:prSet/>
      <dgm:spPr/>
      <dgm:t>
        <a:bodyPr/>
        <a:lstStyle/>
        <a:p>
          <a:endParaRPr lang="en-US"/>
        </a:p>
      </dgm:t>
    </dgm:pt>
    <dgm:pt modelId="{44C7EA3F-6AAA-4890-81F0-C946AA92B2C1}" type="sibTrans" cxnId="{D6052E92-0858-41CA-9A89-A5472DAA2E5C}">
      <dgm:prSet/>
      <dgm:spPr/>
      <dgm:t>
        <a:bodyPr/>
        <a:lstStyle/>
        <a:p>
          <a:endParaRPr lang="en-US"/>
        </a:p>
      </dgm:t>
    </dgm:pt>
    <dgm:pt modelId="{1A4B6A92-A06F-4A02-BFDD-EDE3E65CC357}">
      <dgm:prSet/>
      <dgm:spPr/>
      <dgm:t>
        <a:bodyPr/>
        <a:lstStyle/>
        <a:p>
          <a:r>
            <a:rPr lang="en-US"/>
            <a:t>Missing experience</a:t>
          </a:r>
        </a:p>
      </dgm:t>
    </dgm:pt>
    <dgm:pt modelId="{CC71BCAF-6FE9-4740-97CA-AD7262C75713}" type="parTrans" cxnId="{60A2C18D-4BF2-43D5-A3DC-1A022D9A9CA2}">
      <dgm:prSet/>
      <dgm:spPr/>
      <dgm:t>
        <a:bodyPr/>
        <a:lstStyle/>
        <a:p>
          <a:endParaRPr lang="en-US"/>
        </a:p>
      </dgm:t>
    </dgm:pt>
    <dgm:pt modelId="{17E06B59-368D-4BCD-94CB-8A42BF69702A}" type="sibTrans" cxnId="{60A2C18D-4BF2-43D5-A3DC-1A022D9A9CA2}">
      <dgm:prSet/>
      <dgm:spPr/>
      <dgm:t>
        <a:bodyPr/>
        <a:lstStyle/>
        <a:p>
          <a:endParaRPr lang="en-US"/>
        </a:p>
      </dgm:t>
    </dgm:pt>
    <dgm:pt modelId="{48F6EA46-2B57-495D-BB76-C5BE0FAC0FBD}">
      <dgm:prSet/>
      <dgm:spPr/>
      <dgm:t>
        <a:bodyPr/>
        <a:lstStyle/>
        <a:p>
          <a:r>
            <a:rPr lang="en-US"/>
            <a:t>Recommended methods too complex</a:t>
          </a:r>
        </a:p>
      </dgm:t>
    </dgm:pt>
    <dgm:pt modelId="{353CB026-DE47-48CD-8E6C-861BB85B69D2}" type="parTrans" cxnId="{92E9C611-8692-4EAE-BDD5-CCC2005A6079}">
      <dgm:prSet/>
      <dgm:spPr/>
      <dgm:t>
        <a:bodyPr/>
        <a:lstStyle/>
        <a:p>
          <a:endParaRPr lang="en-US"/>
        </a:p>
      </dgm:t>
    </dgm:pt>
    <dgm:pt modelId="{B75B85C9-619C-4E0F-8FE5-5F0514BD99F6}" type="sibTrans" cxnId="{92E9C611-8692-4EAE-BDD5-CCC2005A6079}">
      <dgm:prSet/>
      <dgm:spPr/>
      <dgm:t>
        <a:bodyPr/>
        <a:lstStyle/>
        <a:p>
          <a:endParaRPr lang="en-US"/>
        </a:p>
      </dgm:t>
    </dgm:pt>
    <dgm:pt modelId="{999E11E6-C800-4449-BAA3-73548D867159}" type="pres">
      <dgm:prSet presAssocID="{324A6738-A75F-47DF-8137-89E12F9F9DD2}" presName="outerComposite" presStyleCnt="0">
        <dgm:presLayoutVars>
          <dgm:chMax val="5"/>
          <dgm:dir/>
          <dgm:resizeHandles val="exact"/>
        </dgm:presLayoutVars>
      </dgm:prSet>
      <dgm:spPr/>
    </dgm:pt>
    <dgm:pt modelId="{8A442AAA-38D8-4FC8-B9C3-5EF9CC84E377}" type="pres">
      <dgm:prSet presAssocID="{324A6738-A75F-47DF-8137-89E12F9F9DD2}" presName="dummyMaxCanvas" presStyleCnt="0">
        <dgm:presLayoutVars/>
      </dgm:prSet>
      <dgm:spPr/>
    </dgm:pt>
    <dgm:pt modelId="{249D7682-2B9F-4117-9739-61A8D7AFA1CE}" type="pres">
      <dgm:prSet presAssocID="{324A6738-A75F-47DF-8137-89E12F9F9DD2}" presName="ThreeNodes_1" presStyleLbl="node1" presStyleIdx="0" presStyleCnt="3">
        <dgm:presLayoutVars>
          <dgm:bulletEnabled val="1"/>
        </dgm:presLayoutVars>
      </dgm:prSet>
      <dgm:spPr/>
    </dgm:pt>
    <dgm:pt modelId="{BFBEDD18-D021-428E-978A-5BA13D802EB7}" type="pres">
      <dgm:prSet presAssocID="{324A6738-A75F-47DF-8137-89E12F9F9DD2}" presName="ThreeNodes_2" presStyleLbl="node1" presStyleIdx="1" presStyleCnt="3">
        <dgm:presLayoutVars>
          <dgm:bulletEnabled val="1"/>
        </dgm:presLayoutVars>
      </dgm:prSet>
      <dgm:spPr/>
    </dgm:pt>
    <dgm:pt modelId="{55439BE4-C357-4F19-8997-DB770B7EC802}" type="pres">
      <dgm:prSet presAssocID="{324A6738-A75F-47DF-8137-89E12F9F9DD2}" presName="ThreeNodes_3" presStyleLbl="node1" presStyleIdx="2" presStyleCnt="3">
        <dgm:presLayoutVars>
          <dgm:bulletEnabled val="1"/>
        </dgm:presLayoutVars>
      </dgm:prSet>
      <dgm:spPr/>
    </dgm:pt>
    <dgm:pt modelId="{9766E8A6-91A5-4ABB-AE4A-5C8711295030}" type="pres">
      <dgm:prSet presAssocID="{324A6738-A75F-47DF-8137-89E12F9F9DD2}" presName="ThreeConn_1-2" presStyleLbl="fgAccFollowNode1" presStyleIdx="0" presStyleCnt="2">
        <dgm:presLayoutVars>
          <dgm:bulletEnabled val="1"/>
        </dgm:presLayoutVars>
      </dgm:prSet>
      <dgm:spPr/>
    </dgm:pt>
    <dgm:pt modelId="{78D1BC16-E6A4-431D-87DE-9928378AC133}" type="pres">
      <dgm:prSet presAssocID="{324A6738-A75F-47DF-8137-89E12F9F9DD2}" presName="ThreeConn_2-3" presStyleLbl="fgAccFollowNode1" presStyleIdx="1" presStyleCnt="2">
        <dgm:presLayoutVars>
          <dgm:bulletEnabled val="1"/>
        </dgm:presLayoutVars>
      </dgm:prSet>
      <dgm:spPr/>
    </dgm:pt>
    <dgm:pt modelId="{1C105700-2266-44CF-B114-95B8BC84FB29}" type="pres">
      <dgm:prSet presAssocID="{324A6738-A75F-47DF-8137-89E12F9F9DD2}" presName="ThreeNodes_1_text" presStyleLbl="node1" presStyleIdx="2" presStyleCnt="3">
        <dgm:presLayoutVars>
          <dgm:bulletEnabled val="1"/>
        </dgm:presLayoutVars>
      </dgm:prSet>
      <dgm:spPr/>
    </dgm:pt>
    <dgm:pt modelId="{3FA05C08-035F-40AD-8AFC-A6768465E2B8}" type="pres">
      <dgm:prSet presAssocID="{324A6738-A75F-47DF-8137-89E12F9F9DD2}" presName="ThreeNodes_2_text" presStyleLbl="node1" presStyleIdx="2" presStyleCnt="3">
        <dgm:presLayoutVars>
          <dgm:bulletEnabled val="1"/>
        </dgm:presLayoutVars>
      </dgm:prSet>
      <dgm:spPr/>
    </dgm:pt>
    <dgm:pt modelId="{834EB5D0-C0C1-43E6-B95B-C38EF11272C7}" type="pres">
      <dgm:prSet presAssocID="{324A6738-A75F-47DF-8137-89E12F9F9DD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2E9C611-8692-4EAE-BDD5-CCC2005A6079}" srcId="{324A6738-A75F-47DF-8137-89E12F9F9DD2}" destId="{48F6EA46-2B57-495D-BB76-C5BE0FAC0FBD}" srcOrd="2" destOrd="0" parTransId="{353CB026-DE47-48CD-8E6C-861BB85B69D2}" sibTransId="{B75B85C9-619C-4E0F-8FE5-5F0514BD99F6}"/>
    <dgm:cxn modelId="{A35F6C3D-2156-42F5-8F59-8A727441458A}" type="presOf" srcId="{1A4B6A92-A06F-4A02-BFDD-EDE3E65CC357}" destId="{3FA05C08-035F-40AD-8AFC-A6768465E2B8}" srcOrd="1" destOrd="0" presId="urn:microsoft.com/office/officeart/2005/8/layout/vProcess5"/>
    <dgm:cxn modelId="{8B802049-EE9C-4B8D-94EF-A1C53DAC777C}" type="presOf" srcId="{48F6EA46-2B57-495D-BB76-C5BE0FAC0FBD}" destId="{834EB5D0-C0C1-43E6-B95B-C38EF11272C7}" srcOrd="1" destOrd="0" presId="urn:microsoft.com/office/officeart/2005/8/layout/vProcess5"/>
    <dgm:cxn modelId="{8F6F044B-1DD7-47CA-A009-CA85A9ECD89D}" type="presOf" srcId="{324A6738-A75F-47DF-8137-89E12F9F9DD2}" destId="{999E11E6-C800-4449-BAA3-73548D867159}" srcOrd="0" destOrd="0" presId="urn:microsoft.com/office/officeart/2005/8/layout/vProcess5"/>
    <dgm:cxn modelId="{78B20E52-B6FD-487F-BAD2-A09E09739F5B}" type="presOf" srcId="{1A4B6A92-A06F-4A02-BFDD-EDE3E65CC357}" destId="{BFBEDD18-D021-428E-978A-5BA13D802EB7}" srcOrd="0" destOrd="0" presId="urn:microsoft.com/office/officeart/2005/8/layout/vProcess5"/>
    <dgm:cxn modelId="{DC9F777B-F354-44BA-933E-6A602EC944B2}" type="presOf" srcId="{525919FB-F019-429C-B445-AB93B85FCC6D}" destId="{1C105700-2266-44CF-B114-95B8BC84FB29}" srcOrd="1" destOrd="0" presId="urn:microsoft.com/office/officeart/2005/8/layout/vProcess5"/>
    <dgm:cxn modelId="{ED9F778D-39BE-4184-8DC6-15604FFBF4DC}" type="presOf" srcId="{17E06B59-368D-4BCD-94CB-8A42BF69702A}" destId="{78D1BC16-E6A4-431D-87DE-9928378AC133}" srcOrd="0" destOrd="0" presId="urn:microsoft.com/office/officeart/2005/8/layout/vProcess5"/>
    <dgm:cxn modelId="{60A2C18D-4BF2-43D5-A3DC-1A022D9A9CA2}" srcId="{324A6738-A75F-47DF-8137-89E12F9F9DD2}" destId="{1A4B6A92-A06F-4A02-BFDD-EDE3E65CC357}" srcOrd="1" destOrd="0" parTransId="{CC71BCAF-6FE9-4740-97CA-AD7262C75713}" sibTransId="{17E06B59-368D-4BCD-94CB-8A42BF69702A}"/>
    <dgm:cxn modelId="{D6052E92-0858-41CA-9A89-A5472DAA2E5C}" srcId="{324A6738-A75F-47DF-8137-89E12F9F9DD2}" destId="{525919FB-F019-429C-B445-AB93B85FCC6D}" srcOrd="0" destOrd="0" parTransId="{F53560DE-DF13-4471-88A3-DBB6A5B86E50}" sibTransId="{44C7EA3F-6AAA-4890-81F0-C946AA92B2C1}"/>
    <dgm:cxn modelId="{1A210E9E-ADCB-4ACA-8E40-D0932C2E0582}" type="presOf" srcId="{525919FB-F019-429C-B445-AB93B85FCC6D}" destId="{249D7682-2B9F-4117-9739-61A8D7AFA1CE}" srcOrd="0" destOrd="0" presId="urn:microsoft.com/office/officeart/2005/8/layout/vProcess5"/>
    <dgm:cxn modelId="{4748FED7-43AE-46F9-8559-2639E8D4EFC7}" type="presOf" srcId="{44C7EA3F-6AAA-4890-81F0-C946AA92B2C1}" destId="{9766E8A6-91A5-4ABB-AE4A-5C8711295030}" srcOrd="0" destOrd="0" presId="urn:microsoft.com/office/officeart/2005/8/layout/vProcess5"/>
    <dgm:cxn modelId="{342085D9-C73A-43DB-B662-685115B292B8}" type="presOf" srcId="{48F6EA46-2B57-495D-BB76-C5BE0FAC0FBD}" destId="{55439BE4-C357-4F19-8997-DB770B7EC802}" srcOrd="0" destOrd="0" presId="urn:microsoft.com/office/officeart/2005/8/layout/vProcess5"/>
    <dgm:cxn modelId="{0EFB1CB4-E92A-4352-8B55-37C8CF508A4E}" type="presParOf" srcId="{999E11E6-C800-4449-BAA3-73548D867159}" destId="{8A442AAA-38D8-4FC8-B9C3-5EF9CC84E377}" srcOrd="0" destOrd="0" presId="urn:microsoft.com/office/officeart/2005/8/layout/vProcess5"/>
    <dgm:cxn modelId="{E4924A44-0403-4806-B0FD-FD530340491B}" type="presParOf" srcId="{999E11E6-C800-4449-BAA3-73548D867159}" destId="{249D7682-2B9F-4117-9739-61A8D7AFA1CE}" srcOrd="1" destOrd="0" presId="urn:microsoft.com/office/officeart/2005/8/layout/vProcess5"/>
    <dgm:cxn modelId="{CD374AE6-8DCC-413D-BDFE-F363CA2CE247}" type="presParOf" srcId="{999E11E6-C800-4449-BAA3-73548D867159}" destId="{BFBEDD18-D021-428E-978A-5BA13D802EB7}" srcOrd="2" destOrd="0" presId="urn:microsoft.com/office/officeart/2005/8/layout/vProcess5"/>
    <dgm:cxn modelId="{A9F0D4E6-E690-491B-905B-BD68B810976D}" type="presParOf" srcId="{999E11E6-C800-4449-BAA3-73548D867159}" destId="{55439BE4-C357-4F19-8997-DB770B7EC802}" srcOrd="3" destOrd="0" presId="urn:microsoft.com/office/officeart/2005/8/layout/vProcess5"/>
    <dgm:cxn modelId="{A7EDADC9-AA46-4585-963E-364BAD384CF4}" type="presParOf" srcId="{999E11E6-C800-4449-BAA3-73548D867159}" destId="{9766E8A6-91A5-4ABB-AE4A-5C8711295030}" srcOrd="4" destOrd="0" presId="urn:microsoft.com/office/officeart/2005/8/layout/vProcess5"/>
    <dgm:cxn modelId="{FD03789E-FC1B-496B-A210-0622FCE30C66}" type="presParOf" srcId="{999E11E6-C800-4449-BAA3-73548D867159}" destId="{78D1BC16-E6A4-431D-87DE-9928378AC133}" srcOrd="5" destOrd="0" presId="urn:microsoft.com/office/officeart/2005/8/layout/vProcess5"/>
    <dgm:cxn modelId="{D3D469DF-80FE-479B-B90B-8C590A955C30}" type="presParOf" srcId="{999E11E6-C800-4449-BAA3-73548D867159}" destId="{1C105700-2266-44CF-B114-95B8BC84FB29}" srcOrd="6" destOrd="0" presId="urn:microsoft.com/office/officeart/2005/8/layout/vProcess5"/>
    <dgm:cxn modelId="{7D7A7683-4E61-4DD9-86E0-A41367751437}" type="presParOf" srcId="{999E11E6-C800-4449-BAA3-73548D867159}" destId="{3FA05C08-035F-40AD-8AFC-A6768465E2B8}" srcOrd="7" destOrd="0" presId="urn:microsoft.com/office/officeart/2005/8/layout/vProcess5"/>
    <dgm:cxn modelId="{1EDBB412-6606-4F2A-B9F4-D4A448900FBF}" type="presParOf" srcId="{999E11E6-C800-4449-BAA3-73548D867159}" destId="{834EB5D0-C0C1-43E6-B95B-C38EF11272C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1935F-2EEF-48DE-8317-64B5DDE2110E}">
      <dsp:nvSpPr>
        <dsp:cNvPr id="0" name=""/>
        <dsp:cNvSpPr/>
      </dsp:nvSpPr>
      <dsp:spPr>
        <a:xfrm rot="5400000">
          <a:off x="-336036" y="339347"/>
          <a:ext cx="2240241" cy="156816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Extractor</a:t>
          </a:r>
        </a:p>
      </dsp:txBody>
      <dsp:txXfrm rot="-5400000">
        <a:off x="1" y="787396"/>
        <a:ext cx="1568169" cy="672072"/>
      </dsp:txXfrm>
    </dsp:sp>
    <dsp:sp modelId="{19E08FFD-A2F0-434D-8D4E-DFAAF773EEB0}">
      <dsp:nvSpPr>
        <dsp:cNvPr id="0" name=""/>
        <dsp:cNvSpPr/>
      </dsp:nvSpPr>
      <dsp:spPr>
        <a:xfrm rot="5400000">
          <a:off x="4674651" y="-3103170"/>
          <a:ext cx="1456157" cy="7669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Extracts randomly 10 frames from a sequence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Transform labels to masks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Give images &amp; masks to compressor</a:t>
          </a:r>
        </a:p>
      </dsp:txBody>
      <dsp:txXfrm rot="-5400000">
        <a:off x="1568170" y="74395"/>
        <a:ext cx="7598036" cy="1313989"/>
      </dsp:txXfrm>
    </dsp:sp>
    <dsp:sp modelId="{6A911C8E-4946-4423-8C64-3D68E64EADAB}">
      <dsp:nvSpPr>
        <dsp:cNvPr id="0" name=""/>
        <dsp:cNvSpPr/>
      </dsp:nvSpPr>
      <dsp:spPr>
        <a:xfrm rot="5400000">
          <a:off x="-336036" y="2293962"/>
          <a:ext cx="2240241" cy="1568169"/>
        </a:xfrm>
        <a:prstGeom prst="chevron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397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Compressor</a:t>
          </a:r>
        </a:p>
      </dsp:txBody>
      <dsp:txXfrm rot="-5400000">
        <a:off x="1" y="2742011"/>
        <a:ext cx="1568169" cy="672072"/>
      </dsp:txXfrm>
    </dsp:sp>
    <dsp:sp modelId="{1970582D-1D66-448C-BE56-D1DC4A1DB875}">
      <dsp:nvSpPr>
        <dsp:cNvPr id="0" name=""/>
        <dsp:cNvSpPr/>
      </dsp:nvSpPr>
      <dsp:spPr>
        <a:xfrm rot="5400000">
          <a:off x="4674651" y="-1148555"/>
          <a:ext cx="1456157" cy="7669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Convert to greyscale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Compresses the images &amp; masks by a factor of 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Convert to tensor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Stores data in a Pickle file</a:t>
          </a:r>
        </a:p>
      </dsp:txBody>
      <dsp:txXfrm rot="-5400000">
        <a:off x="1568170" y="2029010"/>
        <a:ext cx="7598036" cy="1313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D7682-2B9F-4117-9739-61A8D7AFA1CE}">
      <dsp:nvSpPr>
        <dsp:cNvPr id="0" name=""/>
        <dsp:cNvSpPr/>
      </dsp:nvSpPr>
      <dsp:spPr>
        <a:xfrm>
          <a:off x="0" y="0"/>
          <a:ext cx="8379463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Complex and huge dataset</a:t>
          </a:r>
        </a:p>
      </dsp:txBody>
      <dsp:txXfrm>
        <a:off x="36917" y="36917"/>
        <a:ext cx="7019346" cy="1186609"/>
      </dsp:txXfrm>
    </dsp:sp>
    <dsp:sp modelId="{BFBEDD18-D021-428E-978A-5BA13D802EB7}">
      <dsp:nvSpPr>
        <dsp:cNvPr id="0" name=""/>
        <dsp:cNvSpPr/>
      </dsp:nvSpPr>
      <dsp:spPr>
        <a:xfrm>
          <a:off x="739364" y="1470517"/>
          <a:ext cx="8379463" cy="1260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Missing experience</a:t>
          </a:r>
        </a:p>
      </dsp:txBody>
      <dsp:txXfrm>
        <a:off x="776281" y="1507434"/>
        <a:ext cx="6746976" cy="1186609"/>
      </dsp:txXfrm>
    </dsp:sp>
    <dsp:sp modelId="{55439BE4-C357-4F19-8997-DB770B7EC802}">
      <dsp:nvSpPr>
        <dsp:cNvPr id="0" name=""/>
        <dsp:cNvSpPr/>
      </dsp:nvSpPr>
      <dsp:spPr>
        <a:xfrm>
          <a:off x="1478728" y="2941034"/>
          <a:ext cx="8379463" cy="12604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Recommended methods too complex</a:t>
          </a:r>
        </a:p>
      </dsp:txBody>
      <dsp:txXfrm>
        <a:off x="1515645" y="2977951"/>
        <a:ext cx="6746976" cy="1186609"/>
      </dsp:txXfrm>
    </dsp:sp>
    <dsp:sp modelId="{9766E8A6-91A5-4ABB-AE4A-5C8711295030}">
      <dsp:nvSpPr>
        <dsp:cNvPr id="0" name=""/>
        <dsp:cNvSpPr/>
      </dsp:nvSpPr>
      <dsp:spPr>
        <a:xfrm>
          <a:off x="7560174" y="955836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44514" y="955836"/>
        <a:ext cx="450608" cy="616514"/>
      </dsp:txXfrm>
    </dsp:sp>
    <dsp:sp modelId="{78D1BC16-E6A4-431D-87DE-9928378AC133}">
      <dsp:nvSpPr>
        <dsp:cNvPr id="0" name=""/>
        <dsp:cNvSpPr/>
      </dsp:nvSpPr>
      <dsp:spPr>
        <a:xfrm>
          <a:off x="8299539" y="2417950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3879" y="2417950"/>
        <a:ext cx="450608" cy="616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12/13/2022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1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33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68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236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71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563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432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176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929687.smushcdn.com/2633864/wp-content/uploads/2022/02/5_learning_curve.png?size=630x312&amp;lossy=1&amp;strip=1&amp;webp=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alyticsindiamag.com/my-experiment-with-unet-building-an-image-segmentation-model/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Waymo" TargetMode="External"/><Relationship Id="rId2" Type="http://schemas.openxmlformats.org/officeDocument/2006/relationships/hyperlink" Target="https://github.com/TristanBandat/ITS_3D_Camera_only_dete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5.04597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ecognition.com/v9.5.0/eCognition_documentation/Reference%20Book/23%20Convolutional%20Neural%20Network%20Algorithms/Convolutional%20Neural%20Network%20Algorithms.htm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159" y="561252"/>
            <a:ext cx="9941211" cy="3428328"/>
          </a:xfrm>
        </p:spPr>
        <p:txBody>
          <a:bodyPr anchor="ctr">
            <a:normAutofit/>
          </a:bodyPr>
          <a:lstStyle/>
          <a:p>
            <a:r>
              <a:rPr lang="de-DE" sz="6000">
                <a:ea typeface="+mj-lt"/>
                <a:cs typeface="+mj-lt"/>
              </a:rPr>
              <a:t>Waymo Open Dataset Challenge 2: 3D Camera-Only Detection</a:t>
            </a:r>
            <a:endParaRPr lang="en-US" sz="600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159" y="4550832"/>
            <a:ext cx="9941211" cy="174591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>
                <a:solidFill>
                  <a:srgbClr val="FFFFFF"/>
                </a:solidFill>
                <a:cs typeface="Calibri"/>
              </a:rPr>
              <a:t>By Bandat Tristan, Eggl Jakob, Hitzler Florian and Meingaßner Philipp</a:t>
            </a:r>
            <a:endParaRPr lang="de-DE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2047-13A4-FFE9-7A7F-7C0131A5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E6759-5FD2-E50D-53C2-1296EE4C8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3F4C-FE1C-5704-75D6-DAD5E5DEDF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test loss: 0.636936604976654</a:t>
            </a:r>
            <a:endParaRPr lang="en-US"/>
          </a:p>
          <a:p>
            <a:r>
              <a:rPr lang="en-US">
                <a:ea typeface="+mn-lt"/>
                <a:cs typeface="+mn-lt"/>
              </a:rPr>
              <a:t>validation loss: 0.6169328689575195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training loss: 0.6061648726463318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155E6-6901-1DC7-3EE2-26C977535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U-Net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23F99-0CD1-B31C-3530-D0B2F688B9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test loss: </a:t>
            </a:r>
            <a:r>
              <a:rPr lang="en-US">
                <a:ea typeface="+mn-lt"/>
                <a:cs typeface="+mn-lt"/>
              </a:rPr>
              <a:t>0.5513640642166138</a:t>
            </a:r>
          </a:p>
          <a:p>
            <a:r>
              <a:rPr lang="en-US"/>
              <a:t>validation loss: </a:t>
            </a:r>
            <a:r>
              <a:rPr lang="en-US">
                <a:ea typeface="+mn-lt"/>
                <a:cs typeface="+mn-lt"/>
              </a:rPr>
              <a:t>0.5161610841751099</a:t>
            </a:r>
          </a:p>
          <a:p>
            <a:r>
              <a:rPr lang="en-US"/>
              <a:t>training loss: </a:t>
            </a:r>
            <a:r>
              <a:rPr lang="en-US">
                <a:ea typeface="+mn-lt"/>
                <a:cs typeface="+mn-lt"/>
              </a:rPr>
              <a:t>0.4466346502304077</a:t>
            </a:r>
          </a:p>
          <a:p>
            <a:endParaRPr lang="en-US"/>
          </a:p>
        </p:txBody>
      </p:sp>
      <p:pic>
        <p:nvPicPr>
          <p:cNvPr id="9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70EABB0E-53B8-2209-BAF1-C9767972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36" y="3961548"/>
            <a:ext cx="3988713" cy="1478356"/>
          </a:xfrm>
          <a:prstGeom prst="rect">
            <a:avLst/>
          </a:prstGeom>
        </p:spPr>
      </p:pic>
      <p:pic>
        <p:nvPicPr>
          <p:cNvPr id="11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7A7C6B1-15A6-9646-CA52-20C99C39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883" y="4373212"/>
            <a:ext cx="5186855" cy="10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3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13B5-B725-5A39-55C3-AE98751A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/>
              <a:t>Normal result of an </a:t>
            </a:r>
            <a:r>
              <a:rPr lang="en-US" sz="4200" err="1"/>
              <a:t>UNet</a:t>
            </a:r>
            <a:r>
              <a:rPr lang="en-US" sz="4200"/>
              <a:t> Network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1FDA67D-6146-2612-B4F8-25D50C408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602" y="1752190"/>
            <a:ext cx="6000750" cy="2971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84439-6CA2-AD1B-1EBC-404D44678EDD}"/>
              </a:ext>
            </a:extLst>
          </p:cNvPr>
          <p:cNvSpPr txBox="1"/>
          <p:nvPr/>
        </p:nvSpPr>
        <p:spPr>
          <a:xfrm>
            <a:off x="1799896" y="4795345"/>
            <a:ext cx="447346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/>
              <a:t>from: </a:t>
            </a:r>
            <a:r>
              <a:rPr lang="en-US" sz="1050">
                <a:ea typeface="+mn-lt"/>
                <a:cs typeface="+mn-lt"/>
                <a:hlinkClick r:id="rId3"/>
              </a:rPr>
              <a:t>https://929687.smushcdn.com/</a:t>
            </a:r>
            <a:endParaRPr lang="en-US" sz="105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17F9060-15FC-6D9E-8294-A1732E159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367" y="2861520"/>
            <a:ext cx="2962165" cy="2693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94B99-B051-EC4D-B09B-017E630BC849}"/>
              </a:ext>
            </a:extLst>
          </p:cNvPr>
          <p:cNvSpPr txBox="1"/>
          <p:nvPr/>
        </p:nvSpPr>
        <p:spPr>
          <a:xfrm>
            <a:off x="7532413" y="5644931"/>
            <a:ext cx="311587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/>
              <a:t>from: </a:t>
            </a:r>
            <a:r>
              <a:rPr lang="en-US" sz="1050">
                <a:ea typeface="+mn-lt"/>
                <a:cs typeface="+mn-lt"/>
                <a:hlinkClick r:id="rId5"/>
              </a:rPr>
              <a:t>https://analyticsindiamag.com/</a:t>
            </a:r>
            <a:endParaRPr lang="en-US" sz="105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95328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207D-B300-0901-3A48-5ED3B812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462B-771F-DDB6-488C-2B339244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https://github.com/TristanBandat/ITS_3D_Camera_only_detection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  <a:hlinkClick r:id="rId3"/>
              </a:rPr>
              <a:t>https://es.wikipedia.org/wiki/Waymo</a:t>
            </a:r>
          </a:p>
          <a:p>
            <a:endParaRPr lang="en-US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50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2B99-E1E7-EAE6-EB62-835B05DD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297180"/>
            <a:ext cx="3075836" cy="1325562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Task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0D628B9-C6A5-2294-4A23-360B02AB1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14" r="576"/>
          <a:stretch/>
        </p:blipFill>
        <p:spPr>
          <a:xfrm>
            <a:off x="1336763" y="640080"/>
            <a:ext cx="5782213" cy="55881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D5D1AF-3CB8-6D13-480E-6550E118D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Calibri"/>
              </a:rPr>
              <a:t>Recognize Cars in Images</a:t>
            </a:r>
          </a:p>
          <a:p>
            <a:r>
              <a:rPr lang="en-US">
                <a:cs typeface="Calibri"/>
              </a:rPr>
              <a:t>Given are:</a:t>
            </a:r>
          </a:p>
          <a:p>
            <a:pPr lvl="1"/>
            <a:r>
              <a:rPr lang="en-US">
                <a:cs typeface="Calibri"/>
              </a:rPr>
              <a:t>Camera data</a:t>
            </a:r>
          </a:p>
          <a:p>
            <a:pPr lvl="1"/>
            <a:r>
              <a:rPr lang="en-US">
                <a:cs typeface="Calibri"/>
              </a:rPr>
              <a:t>Lidar sensor data</a:t>
            </a:r>
          </a:p>
          <a:p>
            <a:pPr lvl="1"/>
            <a:r>
              <a:rPr lang="en-US">
                <a:cs typeface="Calibri"/>
              </a:rPr>
              <a:t>Labels: boxes around cars</a:t>
            </a:r>
          </a:p>
          <a:p>
            <a:r>
              <a:rPr lang="en-US">
                <a:cs typeface="Calibri"/>
              </a:rPr>
              <a:t>Goal:</a:t>
            </a:r>
          </a:p>
          <a:p>
            <a:pPr lvl="1"/>
            <a:r>
              <a:rPr lang="en-US">
                <a:cs typeface="Calibri"/>
              </a:rPr>
              <a:t>Put square around every car in each image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9EB40-E3DC-B9F1-0FF5-3B95BC274973}"/>
              </a:ext>
            </a:extLst>
          </p:cNvPr>
          <p:cNvSpPr/>
          <p:nvPr/>
        </p:nvSpPr>
        <p:spPr>
          <a:xfrm>
            <a:off x="5107708" y="3454399"/>
            <a:ext cx="951345" cy="8589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0A4A1-3204-DBBA-32C9-9FD27B425EC1}"/>
              </a:ext>
            </a:extLst>
          </p:cNvPr>
          <p:cNvSpPr/>
          <p:nvPr/>
        </p:nvSpPr>
        <p:spPr>
          <a:xfrm>
            <a:off x="6714835" y="3398981"/>
            <a:ext cx="415637" cy="14685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21B4-389D-ABEE-85D5-92E350F9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99B1-139A-A74D-DE60-D5CB7CC7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52160" cy="4351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Only training data was used (800GB)</a:t>
            </a:r>
          </a:p>
          <a:p>
            <a:r>
              <a:rPr lang="en-US">
                <a:cs typeface="Calibri"/>
              </a:rPr>
              <a:t>Structured in 1GB sequences (~200 images each)</a:t>
            </a:r>
          </a:p>
          <a:p>
            <a:r>
              <a:rPr lang="en-US">
                <a:cs typeface="Calibri"/>
              </a:rPr>
              <a:t>Image size: 1920x1280</a:t>
            </a:r>
          </a:p>
          <a:p>
            <a:r>
              <a:rPr lang="en-US">
                <a:cs typeface="Calibri"/>
              </a:rPr>
              <a:t>Labels:</a:t>
            </a:r>
          </a:p>
          <a:p>
            <a:pPr lvl="1"/>
            <a:r>
              <a:rPr lang="en-US">
                <a:cs typeface="Calibri"/>
              </a:rPr>
              <a:t>XY-Coordinates of box centers</a:t>
            </a:r>
          </a:p>
          <a:p>
            <a:pPr lvl="1"/>
            <a:r>
              <a:rPr lang="en-US">
                <a:cs typeface="Calibri"/>
              </a:rPr>
              <a:t>Height and width of each box</a:t>
            </a:r>
          </a:p>
          <a:p>
            <a:pPr lvl="1"/>
            <a:r>
              <a:rPr lang="en-US">
                <a:cs typeface="Calibri"/>
              </a:rPr>
              <a:t>Multiple boxes per image</a:t>
            </a:r>
          </a:p>
          <a:p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F27721-D500-BB33-0C09-E1942414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4032" y="3362948"/>
            <a:ext cx="3304622" cy="281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0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E0AE-9A9C-DA4E-4B0E-CB97B223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F3A6-5B2D-7F46-44BF-B3C1D06EB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Reducing the dataset</a:t>
            </a:r>
          </a:p>
          <a:p>
            <a:pPr lvl="1"/>
            <a:r>
              <a:rPr lang="en-US" sz="1600"/>
              <a:t>Only front images</a:t>
            </a:r>
          </a:p>
          <a:p>
            <a:pPr lvl="1"/>
            <a:r>
              <a:rPr lang="en-US" sz="1600"/>
              <a:t>Only 10 pictures per sequence</a:t>
            </a:r>
          </a:p>
          <a:p>
            <a:pPr lvl="1"/>
            <a:r>
              <a:rPr lang="en-US" sz="1600"/>
              <a:t>Convert to greyscale</a:t>
            </a:r>
          </a:p>
          <a:p>
            <a:pPr lvl="1"/>
            <a:r>
              <a:rPr lang="en-US" sz="1600"/>
              <a:t>Reshape the images to 320x213</a:t>
            </a:r>
          </a:p>
          <a:p>
            <a:r>
              <a:rPr lang="en-US" sz="1600"/>
              <a:t>Converting labels</a:t>
            </a:r>
          </a:p>
          <a:p>
            <a:pPr lvl="1"/>
            <a:r>
              <a:rPr lang="en-US" sz="1600"/>
              <a:t>Place the boxes of each image on </a:t>
            </a:r>
            <a:br>
              <a:rPr lang="en-US" sz="1600"/>
            </a:br>
            <a:r>
              <a:rPr lang="en-US" sz="1600"/>
              <a:t>an image mask</a:t>
            </a:r>
          </a:p>
          <a:p>
            <a:pPr lvl="1"/>
            <a:r>
              <a:rPr lang="en-US" sz="1600"/>
              <a:t>Mask = Matrix where 1 </a:t>
            </a:r>
            <a:r>
              <a:rPr lang="en-US" sz="1600">
                <a:sym typeface="Wingdings" panose="05000000000000000000" pitchFamily="2" charset="2"/>
              </a:rPr>
              <a:t> car else 0</a:t>
            </a:r>
            <a:endParaRPr lang="en-US" sz="160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123951E-7D78-9C42-8ABE-66FB540E5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4" t="30698" r="6098" b="26279"/>
          <a:stretch/>
        </p:blipFill>
        <p:spPr>
          <a:xfrm>
            <a:off x="4654296" y="2320716"/>
            <a:ext cx="6155736" cy="22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6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5E09-C3B0-9B47-7524-547ECC1D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US"/>
              <a:t>Helper Functions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E90CFB8-974D-7D03-2495-9C8831865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398461"/>
              </p:ext>
            </p:extLst>
          </p:nvPr>
        </p:nvGraphicFramePr>
        <p:xfrm>
          <a:off x="1262063" y="2013054"/>
          <a:ext cx="9237290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26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F7903-280B-AC41-0CDF-1B5FE1A3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Problems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5E2145-E127-5A6B-69B5-66D632C94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884940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66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32A9-5C73-735F-FDA0-F4875CDC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766504"/>
          </a:xfrm>
        </p:spPr>
        <p:txBody>
          <a:bodyPr/>
          <a:lstStyle/>
          <a:p>
            <a:r>
              <a:rPr lang="en-US">
                <a:cs typeface="Calibri Light"/>
              </a:rPr>
              <a:t>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1E311-94BE-3E7B-8791-FA16E4F51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493" y="964793"/>
            <a:ext cx="4480560" cy="731520"/>
          </a:xfrm>
        </p:spPr>
        <p:txBody>
          <a:bodyPr/>
          <a:lstStyle/>
          <a:p>
            <a:r>
              <a:rPr lang="en-US"/>
              <a:t>CNN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ABCF4-FCA2-C75B-3BF0-840AE1A08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493" y="1758688"/>
            <a:ext cx="4480560" cy="366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Simple CNN</a:t>
            </a:r>
          </a:p>
          <a:p>
            <a:r>
              <a:rPr lang="en-US"/>
              <a:t>5 Layers with </a:t>
            </a:r>
            <a:r>
              <a:rPr lang="en-US" err="1"/>
              <a:t>ReLU</a:t>
            </a:r>
            <a:r>
              <a:rPr lang="en-US"/>
              <a:t> and Dropout</a:t>
            </a:r>
          </a:p>
          <a:p>
            <a:r>
              <a:rPr lang="en-US"/>
              <a:t>64 Kernels</a:t>
            </a:r>
          </a:p>
          <a:p>
            <a:r>
              <a:rPr lang="en-US"/>
              <a:t>Padding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825A8-6897-D60E-5785-B1CCD976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2101" y="1178320"/>
            <a:ext cx="4480560" cy="517993"/>
          </a:xfrm>
        </p:spPr>
        <p:txBody>
          <a:bodyPr/>
          <a:lstStyle/>
          <a:p>
            <a:r>
              <a:rPr lang="en-US"/>
              <a:t>U-Net</a:t>
            </a: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AAAA84B8-39BE-0592-762D-C6CF0830D6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18028" y="2812121"/>
            <a:ext cx="4078616" cy="27186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7E7667-7257-7668-29D4-93F3441C2059}"/>
              </a:ext>
            </a:extLst>
          </p:cNvPr>
          <p:cNvSpPr txBox="1"/>
          <p:nvPr/>
        </p:nvSpPr>
        <p:spPr>
          <a:xfrm>
            <a:off x="6676716" y="5573538"/>
            <a:ext cx="27636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/>
              <a:t>from </a:t>
            </a:r>
            <a:r>
              <a:rPr lang="en-US" sz="1050">
                <a:ea typeface="+mn-lt"/>
                <a:cs typeface="+mn-lt"/>
                <a:hlinkClick r:id="rId3"/>
              </a:rPr>
              <a:t>https://arxiv.org/pdf/1505.04597.pdf</a:t>
            </a:r>
            <a:endParaRPr lang="en-US" sz="105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66631B2-04C6-D93E-8A4A-C19C417E3682}"/>
              </a:ext>
            </a:extLst>
          </p:cNvPr>
          <p:cNvSpPr txBox="1">
            <a:spLocks/>
          </p:cNvSpPr>
          <p:nvPr/>
        </p:nvSpPr>
        <p:spPr>
          <a:xfrm>
            <a:off x="5946859" y="1757812"/>
            <a:ext cx="4401733" cy="10808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Implemented in </a:t>
            </a:r>
            <a:r>
              <a:rPr lang="en-US" sz="1600" err="1"/>
              <a:t>PyTorch</a:t>
            </a:r>
            <a:r>
              <a:rPr lang="en-US" sz="1600"/>
              <a:t> based on a reference repo in GitHub</a:t>
            </a:r>
          </a:p>
          <a:p>
            <a:r>
              <a:rPr lang="en-US" sz="1600"/>
              <a:t>Has originally the following structure</a:t>
            </a:r>
          </a:p>
          <a:p>
            <a:endParaRPr lang="en-US" sz="16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D66F95B-51A4-8CF4-C099-0298D15D42C9}"/>
              </a:ext>
            </a:extLst>
          </p:cNvPr>
          <p:cNvSpPr txBox="1">
            <a:spLocks/>
          </p:cNvSpPr>
          <p:nvPr/>
        </p:nvSpPr>
        <p:spPr>
          <a:xfrm>
            <a:off x="6104513" y="5865605"/>
            <a:ext cx="4533113" cy="739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In our case: Input image is 1 x 320 x 213</a:t>
            </a:r>
          </a:p>
          <a:p>
            <a:r>
              <a:rPr lang="en-US" sz="1600"/>
              <a:t>We have one input and one output channel</a:t>
            </a:r>
          </a:p>
        </p:txBody>
      </p:sp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488462BF-E797-60EE-6912-B46818CC5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366" y="3588878"/>
            <a:ext cx="3908096" cy="1602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1B285F-A613-CA5B-F8F7-DF1F2B023D2D}"/>
              </a:ext>
            </a:extLst>
          </p:cNvPr>
          <p:cNvSpPr txBox="1"/>
          <p:nvPr/>
        </p:nvSpPr>
        <p:spPr>
          <a:xfrm>
            <a:off x="1263431" y="5261741"/>
            <a:ext cx="3834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/>
              <a:t>Example CNN (in this case with a classification layer at the end)</a:t>
            </a:r>
          </a:p>
          <a:p>
            <a:pPr algn="ctr"/>
            <a:r>
              <a:rPr lang="en-US" sz="900"/>
              <a:t>from: </a:t>
            </a:r>
            <a:r>
              <a:rPr lang="en-US" sz="900">
                <a:ea typeface="+mn-lt"/>
                <a:cs typeface="+mn-lt"/>
                <a:hlinkClick r:id="rId5"/>
              </a:rPr>
              <a:t>https://docs.ecognition.com/v9.5.0/</a:t>
            </a:r>
            <a:endParaRPr lang="en-US" sz="9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835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463E-BE53-B63B-3B2A-EA49C58E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CNN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572D-E163-6EDF-40A1-7D8FCDA78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Bad Performance</a:t>
            </a:r>
          </a:p>
          <a:p>
            <a:r>
              <a:rPr lang="en-US"/>
              <a:t>Further training doesn't show any improvement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6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0623B779-5152-1569-38A8-E90E869B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78" y="2822928"/>
            <a:ext cx="8967988" cy="33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2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0E7C-00D4-8B4A-F55C-66A35F0F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U-Net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7F15-57A1-48CE-0354-B8FF8D531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298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Better Performance than CNN</a:t>
            </a:r>
          </a:p>
          <a:p>
            <a:r>
              <a:rPr lang="en-US" sz="1600"/>
              <a:t>Loss curve better, still we have quite a bad result</a:t>
            </a:r>
          </a:p>
          <a:p>
            <a:r>
              <a:rPr lang="en-US" sz="1600" u="sng"/>
              <a:t>Possible improvements and reasons for bad performance:</a:t>
            </a: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1B86FFE-EA6F-6980-D6D7-3ED6F975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4" y="4316282"/>
            <a:ext cx="10192406" cy="20923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3E1CFA-DAB8-BBC9-609E-8AE165A24AA4}"/>
              </a:ext>
            </a:extLst>
          </p:cNvPr>
          <p:cNvSpPr txBox="1">
            <a:spLocks/>
          </p:cNvSpPr>
          <p:nvPr/>
        </p:nvSpPr>
        <p:spPr>
          <a:xfrm>
            <a:off x="1260996" y="3181131"/>
            <a:ext cx="3506602" cy="887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/>
              <a:t>Dataset smaller than original</a:t>
            </a:r>
          </a:p>
          <a:p>
            <a:r>
              <a:rPr lang="en-US" sz="1500"/>
              <a:t>Boxes are at the wrong positions</a:t>
            </a:r>
          </a:p>
          <a:p>
            <a:endParaRPr lang="en-US" sz="1500">
              <a:ea typeface="+mn-lt"/>
              <a:cs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21C0E-5A4B-39A3-716E-29C3C9868610}"/>
              </a:ext>
            </a:extLst>
          </p:cNvPr>
          <p:cNvSpPr txBox="1">
            <a:spLocks/>
          </p:cNvSpPr>
          <p:nvPr/>
        </p:nvSpPr>
        <p:spPr>
          <a:xfrm>
            <a:off x="4961513" y="3181131"/>
            <a:ext cx="5262704" cy="887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Model</a:t>
            </a:r>
            <a:r>
              <a:rPr lang="en-US" sz="1600">
                <a:ea typeface="+mn-lt"/>
                <a:cs typeface="+mn-lt"/>
              </a:rPr>
              <a:t> would perform better with more training (not reasonable for our given/wrong data)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Limited time and resources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64300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View</vt:lpstr>
      <vt:lpstr>Waymo Open Dataset Challenge 2: 3D Camera-Only Detection</vt:lpstr>
      <vt:lpstr>Task</vt:lpstr>
      <vt:lpstr>Dataset</vt:lpstr>
      <vt:lpstr>Approach</vt:lpstr>
      <vt:lpstr>Helper Functions</vt:lpstr>
      <vt:lpstr>Problems</vt:lpstr>
      <vt:lpstr>Methods</vt:lpstr>
      <vt:lpstr>Results CNN</vt:lpstr>
      <vt:lpstr>Results U-Net</vt:lpstr>
      <vt:lpstr>Comparison</vt:lpstr>
      <vt:lpstr>Normal result of an UNet Network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2022-12-09T12:13:35Z</dcterms:created>
  <dcterms:modified xsi:type="dcterms:W3CDTF">2022-12-13T11:56:13Z</dcterms:modified>
</cp:coreProperties>
</file>