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909" y="2278162"/>
            <a:ext cx="9144000" cy="2212787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latin typeface="Arial Black" panose="020B0A04020102020204" pitchFamily="34" charset="0"/>
              </a:rPr>
              <a:t>Dodo_Down</a:t>
            </a:r>
            <a:br>
              <a:rPr lang="en-GB" dirty="0"/>
            </a:br>
            <a:r>
              <a:rPr lang="en-GB" sz="4800" dirty="0"/>
              <a:t>Presents…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24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1795131"/>
            <a:ext cx="5560828" cy="5560828"/>
          </a:xfrm>
          <a:prstGeom prst="rect">
            <a:avLst/>
          </a:prstGeom>
        </p:spPr>
      </p:pic>
      <p:pic>
        <p:nvPicPr>
          <p:cNvPr id="1026" name="Picture 2" descr="https://images.discordapp.net/.eJwNx0sKwyAQANC7uI-f0akmdygUcgARIxpIVHS6Kr17-3bvw97jYhsrRH1uQhznjG0cfFIbISeeW8tXCv2cPLZbBKIQy50qTQEaDeKqjEIFxjoLAhC1htVpdM46kE6JPY6Uqt9LIw9SPRYFi0Qf_uNScmn868l7zez7A1wvKl4.bKZ-9qWSCqwxBQdCjc0VJ_5OuAA?width=178&amp;height=2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6" y="366381"/>
            <a:ext cx="1704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discordapp.net/.eJwNx0EOgyAQAMC_cBfYlQXxDyZNfAAhSNBExcD21PTv7dzmI97tFLPYmZ8-K7UdPdW2yc61xZJlqbWcOT5Hl6leKjLHtF_55q5wJEPkwQABGjc5VEg0jui9J-eMnTxOak0t5zuse-WAGuwAOGgK8T-pQYINr0U-dxHfH19VKnI.z8zELZdhowkhpP5NtKfv_Gns8Vk?width=174&amp;height=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69" y="366381"/>
            <a:ext cx="1657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discordapp.net/.eJwNx0EKwyAQAMC_eI-uq1tr_hAo5AEiRjSQxKDbU-nf27nNR7z7IWZRme8xK7XtI7W-ycGtx5Jlaa0cOd77kKmdKjLHVM988VBoyBJ5bTVptO7pUCGRMQbAeweeLFpQa-o5X2GtjQOCfkwaJ6AQ_5MAkii8FnlfRXx_WQAqUw.7qJYaRMvbBRIXi0JnYoaqHzleG4?width=173&amp;height=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54" y="366381"/>
            <a:ext cx="1657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80604" y="6220046"/>
            <a:ext cx="6021018" cy="435935"/>
          </a:xfrm>
        </p:spPr>
        <p:txBody>
          <a:bodyPr>
            <a:noAutofit/>
          </a:bodyPr>
          <a:lstStyle/>
          <a:p>
            <a:r>
              <a:rPr lang="en-GB" sz="2000" dirty="0"/>
              <a:t>Figures and images courtesy of Steam and </a:t>
            </a:r>
            <a:r>
              <a:rPr lang="en-GB" sz="2000" dirty="0" err="1"/>
              <a:t>Steamspy</a:t>
            </a:r>
            <a:endParaRPr lang="en-GB" sz="2000" dirty="0"/>
          </a:p>
        </p:txBody>
      </p:sp>
      <p:pic>
        <p:nvPicPr>
          <p:cNvPr id="1032" name="Picture 8" descr="https://images.discordapp.net/.eJwNx0EOgyAQAMC_cBfYhVXxDyZNfAAhSMBExcD21PTv7dzmI97tFIsozE9flNqPHmvbZefaQk4y15rPFJ6jy1gvFZhDLFe6uSs0ZIkcWCBAO80TKiQyxpC2NBqcwSGoLbaUbr-Vyh41jAPgoMmH_6Q2kpx_rfK5s_j-AFisKlc.BaSURPhs-I1uHZsvCJl8CBYuzFs?width=194&amp;height=3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39" y="366381"/>
            <a:ext cx="1847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ages.discordapp.net/.eJwNx0sKwyAQANC7uI-f0dEmdwgUcgARIxpINOh0VXr35u3el336yRZWiO6xCLEfI7a-80Gth5x4bi2fKdzH4LFdIhCFWK5UaQjQaBBnZRQqMO7lQACi1np2z8Eahwhiiz2l6rfSyINUdlIwSfThGZfIjfXvld81s98fWjkqXQ.QRl0AtXUREpAqblfh7ijm-mvu9Q?width=242&amp;height=3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210" y="366381"/>
            <a:ext cx="2314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mages.discordapp.net/.eJwNyEEKwyAQAMC_eI-66hqbPwQKeYCIEQ0kGnR7Kv17c5z5sk8_2cIK0T0WIfZjxNZ3Pqj1kBPPreUzhfsYPLZLBKIQy5UqDaE0GsQXGEBQZnazEgpRawRrHDwNxlqxxZ5S9Vtp5JUEO4GaJPrwiIPk4Px75XfN7PcHWCoqTw.MgD0hw6FR45Br6Px6A-N4OHy00w?width=400&amp;height=25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785" y="3502763"/>
            <a:ext cx="381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38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82863">
            <a:off x="1220972" y="864854"/>
            <a:ext cx="10515600" cy="1325563"/>
          </a:xfrm>
        </p:spPr>
        <p:txBody>
          <a:bodyPr/>
          <a:lstStyle/>
          <a:p>
            <a:r>
              <a:rPr lang="en-GB" sz="7200" dirty="0"/>
              <a:t>Live</a:t>
            </a:r>
            <a:r>
              <a:rPr lang="en-GB" dirty="0"/>
              <a:t>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81" y="890532"/>
            <a:ext cx="5967468" cy="5967468"/>
          </a:xfrm>
        </p:spPr>
      </p:pic>
    </p:spTree>
    <p:extLst>
      <p:ext uri="{BB962C8B-B14F-4D97-AF65-F5344CB8AC3E}">
        <p14:creationId xmlns:p14="http://schemas.microsoft.com/office/powerpoint/2010/main" val="367419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91" y="-1520815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 rot="9728515">
            <a:off x="-4038455" y="4622904"/>
            <a:ext cx="10952615" cy="1835277"/>
          </a:xfrm>
        </p:spPr>
        <p:txBody>
          <a:bodyPr/>
          <a:lstStyle/>
          <a:p>
            <a:r>
              <a:rPr lang="en-GB" sz="7200" dirty="0"/>
              <a:t>¿Questions?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7" y="1146522"/>
            <a:ext cx="5505893" cy="55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1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84041" y="-1955966"/>
            <a:ext cx="16729529" cy="9410361"/>
          </a:xfrm>
        </p:spPr>
      </p:pic>
    </p:spTree>
    <p:extLst>
      <p:ext uri="{BB962C8B-B14F-4D97-AF65-F5344CB8AC3E}">
        <p14:creationId xmlns:p14="http://schemas.microsoft.com/office/powerpoint/2010/main" val="326987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49188">
            <a:off x="540488" y="6096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 simple pixel art shooter/puzzler </a:t>
            </a:r>
            <a:br>
              <a:rPr lang="en-GB" dirty="0"/>
            </a:br>
            <a:r>
              <a:rPr lang="en-GB" dirty="0"/>
              <a:t>set across the 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018" y="209495"/>
            <a:ext cx="6063161" cy="6063161"/>
          </a:xfrm>
        </p:spPr>
      </p:pic>
    </p:spTree>
    <p:extLst>
      <p:ext uri="{BB962C8B-B14F-4D97-AF65-F5344CB8AC3E}">
        <p14:creationId xmlns:p14="http://schemas.microsoft.com/office/powerpoint/2010/main" val="307954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1300163"/>
            <a:ext cx="4876800" cy="4876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322354">
            <a:off x="892126" y="1453649"/>
            <a:ext cx="8358181" cy="3327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As </a:t>
            </a:r>
            <a:r>
              <a:rPr lang="en-GB" sz="6600" dirty="0"/>
              <a:t>‘The Curator’ </a:t>
            </a:r>
            <a:r>
              <a:rPr lang="en-GB" sz="4000" dirty="0"/>
              <a:t>you are tasked with retrieving </a:t>
            </a:r>
            <a:r>
              <a:rPr lang="en-GB" sz="4800" dirty="0" err="1"/>
              <a:t>artifacts</a:t>
            </a:r>
            <a:r>
              <a:rPr lang="en-GB" sz="4000" dirty="0"/>
              <a:t> from throughout time for a museum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58800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69136">
            <a:off x="546226" y="1718615"/>
            <a:ext cx="8832594" cy="256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Time travel </a:t>
            </a:r>
            <a:r>
              <a:rPr lang="en-GB" sz="4000" dirty="0"/>
              <a:t>allows an </a:t>
            </a:r>
            <a:r>
              <a:rPr lang="en-GB" sz="4800" dirty="0"/>
              <a:t>unlimited</a:t>
            </a:r>
            <a:r>
              <a:rPr lang="en-GB" sz="4000" dirty="0"/>
              <a:t> variety of level themes.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13001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6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99489">
            <a:off x="919650" y="601306"/>
            <a:ext cx="10515600" cy="2909907"/>
          </a:xfrm>
        </p:spPr>
        <p:txBody>
          <a:bodyPr>
            <a:normAutofit/>
          </a:bodyPr>
          <a:lstStyle/>
          <a:p>
            <a:r>
              <a:rPr lang="en-GB" sz="8800" dirty="0"/>
              <a:t>Simple</a:t>
            </a:r>
            <a:r>
              <a:rPr lang="en-GB" sz="8000" dirty="0"/>
              <a:t> </a:t>
            </a:r>
            <a:r>
              <a:rPr lang="en-GB" sz="7200" dirty="0"/>
              <a:t>controls!</a:t>
            </a:r>
            <a:endParaRPr lang="en-GB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4414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39022">
            <a:off x="1520091" y="1203337"/>
            <a:ext cx="10779642" cy="2994763"/>
          </a:xfrm>
        </p:spPr>
        <p:txBody>
          <a:bodyPr>
            <a:normAutofit/>
          </a:bodyPr>
          <a:lstStyle/>
          <a:p>
            <a:r>
              <a:rPr lang="en-GB" sz="8800" dirty="0"/>
              <a:t>Pixel 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13" y="13001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8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29191">
            <a:off x="839129" y="791913"/>
            <a:ext cx="6665105" cy="1325563"/>
          </a:xfrm>
        </p:spPr>
        <p:txBody>
          <a:bodyPr/>
          <a:lstStyle/>
          <a:p>
            <a:r>
              <a:rPr lang="en-GB" sz="7200" dirty="0"/>
              <a:t>Production</a:t>
            </a:r>
            <a:r>
              <a:rPr lang="en-GB" dirty="0"/>
              <a:t> </a:t>
            </a:r>
            <a:r>
              <a:rPr lang="en-GB" sz="6600" dirty="0"/>
              <a:t>cycle</a:t>
            </a:r>
            <a:endParaRPr lang="en-GB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61" y="5658233"/>
            <a:ext cx="1199767" cy="1199767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263" y="2058929"/>
            <a:ext cx="1199767" cy="1199767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92" y="2058929"/>
            <a:ext cx="1199767" cy="1199767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730" y="2058928"/>
            <a:ext cx="1199767" cy="1199767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653" y="3258699"/>
            <a:ext cx="1199767" cy="1199767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29" y="2058929"/>
            <a:ext cx="1199767" cy="1199767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57" y="4458464"/>
            <a:ext cx="1199767" cy="1199767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68" y="2058924"/>
            <a:ext cx="1199767" cy="1199767"/>
          </a:xfrm>
          <a:prstGeom prst="rect">
            <a:avLst/>
          </a:prstGeom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48" y="4458463"/>
            <a:ext cx="1199767" cy="1199767"/>
          </a:xfrm>
          <a:prstGeom prst="rect">
            <a:avLst/>
          </a:prstGeom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262" y="4467153"/>
            <a:ext cx="1199767" cy="1199767"/>
          </a:xfrm>
          <a:prstGeom prst="rect">
            <a:avLst/>
          </a:prstGeom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361" y="4467154"/>
            <a:ext cx="1199767" cy="1199767"/>
          </a:xfrm>
          <a:prstGeom prst="rect">
            <a:avLst/>
          </a:prstGeom>
        </p:spPr>
      </p:pic>
      <p:pic>
        <p:nvPicPr>
          <p:cNvPr id="2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44" y="5664999"/>
            <a:ext cx="1199767" cy="1199767"/>
          </a:xfrm>
          <a:prstGeom prst="rect">
            <a:avLst/>
          </a:prstGeom>
        </p:spPr>
      </p:pic>
      <p:pic>
        <p:nvPicPr>
          <p:cNvPr id="2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25" y="4440394"/>
            <a:ext cx="1199767" cy="1199767"/>
          </a:xfrm>
          <a:prstGeom prst="rect">
            <a:avLst/>
          </a:prstGeom>
        </p:spPr>
      </p:pic>
      <p:pic>
        <p:nvPicPr>
          <p:cNvPr id="2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978" y="2058923"/>
            <a:ext cx="1199767" cy="1199767"/>
          </a:xfrm>
          <a:prstGeom prst="rect">
            <a:avLst/>
          </a:prstGeom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901" y="2066156"/>
            <a:ext cx="1199767" cy="11997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20" y="5643776"/>
            <a:ext cx="1214224" cy="12142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616" y="3254852"/>
            <a:ext cx="1214224" cy="12142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73" y="3258700"/>
            <a:ext cx="1214224" cy="12142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20" y="4444006"/>
            <a:ext cx="1214224" cy="12142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708" y="3246047"/>
            <a:ext cx="1214224" cy="12142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922" y="3226170"/>
            <a:ext cx="1214224" cy="12142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141" y="3242317"/>
            <a:ext cx="1214224" cy="12142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557" y="3247122"/>
            <a:ext cx="1214224" cy="1214224"/>
          </a:xfrm>
          <a:prstGeom prst="rect">
            <a:avLst/>
          </a:prstGeom>
        </p:spPr>
      </p:pic>
      <p:pic>
        <p:nvPicPr>
          <p:cNvPr id="2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611" y="4425937"/>
            <a:ext cx="1199767" cy="11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70882">
            <a:off x="1403178" y="1019804"/>
            <a:ext cx="6328144" cy="2133526"/>
          </a:xfrm>
        </p:spPr>
        <p:txBody>
          <a:bodyPr>
            <a:normAutofit/>
          </a:bodyPr>
          <a:lstStyle/>
          <a:p>
            <a:r>
              <a:rPr lang="en-GB" sz="8000" dirty="0"/>
              <a:t>Who</a:t>
            </a:r>
            <a:r>
              <a:rPr lang="en-GB" sz="6000" dirty="0"/>
              <a:t> is it </a:t>
            </a:r>
            <a:r>
              <a:rPr lang="en-GB" sz="7200" dirty="0"/>
              <a:t>for</a:t>
            </a:r>
            <a:r>
              <a:rPr lang="en-GB" sz="8000" dirty="0"/>
              <a:t>?</a:t>
            </a:r>
            <a:endParaRPr lang="en-GB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0651" y="1469066"/>
            <a:ext cx="9565758" cy="9565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60" y="118739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270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1354</TotalTime>
  <Words>66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Corbel</vt:lpstr>
      <vt:lpstr>Depth</vt:lpstr>
      <vt:lpstr>Dodo_Down Presents…</vt:lpstr>
      <vt:lpstr>PowerPoint Presentation</vt:lpstr>
      <vt:lpstr>A simple pixel art shooter/puzzler  set across the ages</vt:lpstr>
      <vt:lpstr>PowerPoint Presentation</vt:lpstr>
      <vt:lpstr>PowerPoint Presentation</vt:lpstr>
      <vt:lpstr>Simple controls!</vt:lpstr>
      <vt:lpstr>Pixel Art</vt:lpstr>
      <vt:lpstr>Production cycle</vt:lpstr>
      <vt:lpstr>Who is it for?</vt:lpstr>
      <vt:lpstr>Figures and images courtesy of Steam and Steamspy</vt:lpstr>
      <vt:lpstr>Live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Curator</dc:title>
  <dc:creator>Richard Steele</dc:creator>
  <cp:lastModifiedBy>Richard Steele</cp:lastModifiedBy>
  <cp:revision>31</cp:revision>
  <dcterms:created xsi:type="dcterms:W3CDTF">2016-12-04T14:37:05Z</dcterms:created>
  <dcterms:modified xsi:type="dcterms:W3CDTF">2016-12-05T16:20:24Z</dcterms:modified>
</cp:coreProperties>
</file>